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57" r:id="rId5"/>
    <p:sldId id="393" r:id="rId6"/>
    <p:sldId id="399" r:id="rId7"/>
    <p:sldId id="364" r:id="rId8"/>
    <p:sldId id="398" r:id="rId9"/>
    <p:sldId id="389" r:id="rId10"/>
    <p:sldId id="384" r:id="rId11"/>
    <p:sldId id="312" r:id="rId12"/>
    <p:sldId id="392" r:id="rId13"/>
    <p:sldId id="394" r:id="rId14"/>
    <p:sldId id="396" r:id="rId15"/>
    <p:sldId id="395" r:id="rId16"/>
    <p:sldId id="317" r:id="rId17"/>
    <p:sldId id="279" r:id="rId18"/>
    <p:sldId id="391" r:id="rId19"/>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DA"/>
    <a:srgbClr val="3733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EC7C1-CAF6-489A-ADB6-B8D8EB29B799}" v="52" dt="2022-11-24T20:37:43.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3725" autoAdjust="0"/>
  </p:normalViewPr>
  <p:slideViewPr>
    <p:cSldViewPr snapToGrid="0">
      <p:cViewPr>
        <p:scale>
          <a:sx n="75" d="100"/>
          <a:sy n="75" d="100"/>
        </p:scale>
        <p:origin x="244" y="-508"/>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14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mundo Javier" userId="01de355d-9329-4dd6-be48-adfefe42cd95" providerId="ADAL" clId="{2B6EC7C1-CAF6-489A-ADB6-B8D8EB29B799}"/>
    <pc:docChg chg="undo custSel addSld delSld modSld">
      <pc:chgData name="Edmundo Javier" userId="01de355d-9329-4dd6-be48-adfefe42cd95" providerId="ADAL" clId="{2B6EC7C1-CAF6-489A-ADB6-B8D8EB29B799}" dt="2022-11-24T20:37:56.635" v="958" actId="20577"/>
      <pc:docMkLst>
        <pc:docMk/>
      </pc:docMkLst>
      <pc:sldChg chg="del">
        <pc:chgData name="Edmundo Javier" userId="01de355d-9329-4dd6-be48-adfefe42cd95" providerId="ADAL" clId="{2B6EC7C1-CAF6-489A-ADB6-B8D8EB29B799}" dt="2022-11-21T23:24:56.787" v="41" actId="47"/>
        <pc:sldMkLst>
          <pc:docMk/>
          <pc:sldMk cId="2979876663" sldId="268"/>
        </pc:sldMkLst>
      </pc:sldChg>
      <pc:sldChg chg="del">
        <pc:chgData name="Edmundo Javier" userId="01de355d-9329-4dd6-be48-adfefe42cd95" providerId="ADAL" clId="{2B6EC7C1-CAF6-489A-ADB6-B8D8EB29B799}" dt="2022-11-21T23:25:02.616" v="43" actId="47"/>
        <pc:sldMkLst>
          <pc:docMk/>
          <pc:sldMk cId="3891345585" sldId="270"/>
        </pc:sldMkLst>
      </pc:sldChg>
      <pc:sldChg chg="del">
        <pc:chgData name="Edmundo Javier" userId="01de355d-9329-4dd6-be48-adfefe42cd95" providerId="ADAL" clId="{2B6EC7C1-CAF6-489A-ADB6-B8D8EB29B799}" dt="2022-11-24T19:36:27.737" v="259" actId="47"/>
        <pc:sldMkLst>
          <pc:docMk/>
          <pc:sldMk cId="2624630061" sldId="272"/>
        </pc:sldMkLst>
      </pc:sldChg>
      <pc:sldChg chg="delSp modSp mod">
        <pc:chgData name="Edmundo Javier" userId="01de355d-9329-4dd6-be48-adfefe42cd95" providerId="ADAL" clId="{2B6EC7C1-CAF6-489A-ADB6-B8D8EB29B799}" dt="2022-11-24T19:50:51.154" v="402" actId="1076"/>
        <pc:sldMkLst>
          <pc:docMk/>
          <pc:sldMk cId="395518310" sldId="279"/>
        </pc:sldMkLst>
        <pc:spChg chg="mod">
          <ac:chgData name="Edmundo Javier" userId="01de355d-9329-4dd6-be48-adfefe42cd95" providerId="ADAL" clId="{2B6EC7C1-CAF6-489A-ADB6-B8D8EB29B799}" dt="2022-11-24T19:50:51.154" v="402" actId="1076"/>
          <ac:spMkLst>
            <pc:docMk/>
            <pc:sldMk cId="395518310" sldId="279"/>
            <ac:spMk id="14" creationId="{C15EE852-24F1-4643-8082-AB45CFF2BA10}"/>
          </ac:spMkLst>
        </pc:spChg>
        <pc:spChg chg="del">
          <ac:chgData name="Edmundo Javier" userId="01de355d-9329-4dd6-be48-adfefe42cd95" providerId="ADAL" clId="{2B6EC7C1-CAF6-489A-ADB6-B8D8EB29B799}" dt="2022-11-24T19:44:00.982" v="369" actId="478"/>
          <ac:spMkLst>
            <pc:docMk/>
            <pc:sldMk cId="395518310" sldId="279"/>
            <ac:spMk id="19" creationId="{386DB667-0553-4FB8-B0E0-776539934AFF}"/>
          </ac:spMkLst>
        </pc:spChg>
        <pc:spChg chg="del mod">
          <ac:chgData name="Edmundo Javier" userId="01de355d-9329-4dd6-be48-adfefe42cd95" providerId="ADAL" clId="{2B6EC7C1-CAF6-489A-ADB6-B8D8EB29B799}" dt="2022-11-24T19:43:58.023" v="368" actId="478"/>
          <ac:spMkLst>
            <pc:docMk/>
            <pc:sldMk cId="395518310" sldId="279"/>
            <ac:spMk id="20" creationId="{C77C6228-C5A8-44DC-ABD7-A22A4475D3DF}"/>
          </ac:spMkLst>
        </pc:spChg>
        <pc:picChg chg="mod">
          <ac:chgData name="Edmundo Javier" userId="01de355d-9329-4dd6-be48-adfefe42cd95" providerId="ADAL" clId="{2B6EC7C1-CAF6-489A-ADB6-B8D8EB29B799}" dt="2022-11-24T19:49:08.903" v="393" actId="14100"/>
          <ac:picMkLst>
            <pc:docMk/>
            <pc:sldMk cId="395518310" sldId="279"/>
            <ac:picMk id="18" creationId="{301557C2-9072-409B-88EC-E8577CEFCAFB}"/>
          </ac:picMkLst>
        </pc:picChg>
      </pc:sldChg>
      <pc:sldChg chg="del">
        <pc:chgData name="Edmundo Javier" userId="01de355d-9329-4dd6-be48-adfefe42cd95" providerId="ADAL" clId="{2B6EC7C1-CAF6-489A-ADB6-B8D8EB29B799}" dt="2022-11-21T23:24:59.503" v="42" actId="47"/>
        <pc:sldMkLst>
          <pc:docMk/>
          <pc:sldMk cId="1420547054" sldId="281"/>
        </pc:sldMkLst>
      </pc:sldChg>
      <pc:sldChg chg="delSp modSp mod">
        <pc:chgData name="Edmundo Javier" userId="01de355d-9329-4dd6-be48-adfefe42cd95" providerId="ADAL" clId="{2B6EC7C1-CAF6-489A-ADB6-B8D8EB29B799}" dt="2022-11-24T19:43:43.901" v="364" actId="478"/>
        <pc:sldMkLst>
          <pc:docMk/>
          <pc:sldMk cId="560021826" sldId="317"/>
        </pc:sldMkLst>
        <pc:spChg chg="del">
          <ac:chgData name="Edmundo Javier" userId="01de355d-9329-4dd6-be48-adfefe42cd95" providerId="ADAL" clId="{2B6EC7C1-CAF6-489A-ADB6-B8D8EB29B799}" dt="2022-11-24T19:43:43.901" v="364" actId="478"/>
          <ac:spMkLst>
            <pc:docMk/>
            <pc:sldMk cId="560021826" sldId="317"/>
            <ac:spMk id="2" creationId="{2910D835-B454-4270-BB35-86A187307E6F}"/>
          </ac:spMkLst>
        </pc:spChg>
        <pc:spChg chg="del mod">
          <ac:chgData name="Edmundo Javier" userId="01de355d-9329-4dd6-be48-adfefe42cd95" providerId="ADAL" clId="{2B6EC7C1-CAF6-489A-ADB6-B8D8EB29B799}" dt="2022-11-24T19:41:33.756" v="348" actId="478"/>
          <ac:spMkLst>
            <pc:docMk/>
            <pc:sldMk cId="560021826" sldId="317"/>
            <ac:spMk id="3" creationId="{7F7F653B-90B5-4F47-A33F-93DCB2EF68C2}"/>
          </ac:spMkLst>
        </pc:spChg>
        <pc:spChg chg="mod">
          <ac:chgData name="Edmundo Javier" userId="01de355d-9329-4dd6-be48-adfefe42cd95" providerId="ADAL" clId="{2B6EC7C1-CAF6-489A-ADB6-B8D8EB29B799}" dt="2022-11-24T19:43:39.443" v="363" actId="14100"/>
          <ac:spMkLst>
            <pc:docMk/>
            <pc:sldMk cId="560021826" sldId="317"/>
            <ac:spMk id="15" creationId="{40F1DF5B-353A-4270-8C10-6A1509441174}"/>
          </ac:spMkLst>
        </pc:spChg>
        <pc:picChg chg="mod">
          <ac:chgData name="Edmundo Javier" userId="01de355d-9329-4dd6-be48-adfefe42cd95" providerId="ADAL" clId="{2B6EC7C1-CAF6-489A-ADB6-B8D8EB29B799}" dt="2022-11-24T19:42:43.159" v="358" actId="14100"/>
          <ac:picMkLst>
            <pc:docMk/>
            <pc:sldMk cId="560021826" sldId="317"/>
            <ac:picMk id="8" creationId="{5FED7C55-F545-49A1-90FD-D853A25AB453}"/>
          </ac:picMkLst>
        </pc:picChg>
      </pc:sldChg>
      <pc:sldChg chg="del">
        <pc:chgData name="Edmundo Javier" userId="01de355d-9329-4dd6-be48-adfefe42cd95" providerId="ADAL" clId="{2B6EC7C1-CAF6-489A-ADB6-B8D8EB29B799}" dt="2022-11-21T23:24:51.828" v="40" actId="47"/>
        <pc:sldMkLst>
          <pc:docMk/>
          <pc:sldMk cId="3521561301" sldId="321"/>
        </pc:sldMkLst>
      </pc:sldChg>
      <pc:sldChg chg="addSp modSp mod">
        <pc:chgData name="Edmundo Javier" userId="01de355d-9329-4dd6-be48-adfefe42cd95" providerId="ADAL" clId="{2B6EC7C1-CAF6-489A-ADB6-B8D8EB29B799}" dt="2022-11-24T20:30:48.118" v="693" actId="1076"/>
        <pc:sldMkLst>
          <pc:docMk/>
          <pc:sldMk cId="0" sldId="364"/>
        </pc:sldMkLst>
        <pc:spChg chg="add mod">
          <ac:chgData name="Edmundo Javier" userId="01de355d-9329-4dd6-be48-adfefe42cd95" providerId="ADAL" clId="{2B6EC7C1-CAF6-489A-ADB6-B8D8EB29B799}" dt="2022-11-24T20:23:44.143" v="620" actId="14100"/>
          <ac:spMkLst>
            <pc:docMk/>
            <pc:sldMk cId="0" sldId="364"/>
            <ac:spMk id="2" creationId="{B350AD4A-26F9-4F39-EF66-170E3DD122F0}"/>
          </ac:spMkLst>
        </pc:spChg>
        <pc:spChg chg="add mod">
          <ac:chgData name="Edmundo Javier" userId="01de355d-9329-4dd6-be48-adfefe42cd95" providerId="ADAL" clId="{2B6EC7C1-CAF6-489A-ADB6-B8D8EB29B799}" dt="2022-11-24T20:30:48.118" v="693" actId="1076"/>
          <ac:spMkLst>
            <pc:docMk/>
            <pc:sldMk cId="0" sldId="364"/>
            <ac:spMk id="3" creationId="{198FE402-EB49-818D-2DBE-D3C80F4AB277}"/>
          </ac:spMkLst>
        </pc:spChg>
        <pc:spChg chg="mod">
          <ac:chgData name="Edmundo Javier" userId="01de355d-9329-4dd6-be48-adfefe42cd95" providerId="ADAL" clId="{2B6EC7C1-CAF6-489A-ADB6-B8D8EB29B799}" dt="2022-11-24T20:22:29.212" v="565" actId="1076"/>
          <ac:spMkLst>
            <pc:docMk/>
            <pc:sldMk cId="0" sldId="364"/>
            <ac:spMk id="29698" creationId="{E0F49234-1A31-FD57-D892-0419237416C0}"/>
          </ac:spMkLst>
        </pc:spChg>
        <pc:picChg chg="mod">
          <ac:chgData name="Edmundo Javier" userId="01de355d-9329-4dd6-be48-adfefe42cd95" providerId="ADAL" clId="{2B6EC7C1-CAF6-489A-ADB6-B8D8EB29B799}" dt="2022-11-24T20:28:01.457" v="660" actId="1076"/>
          <ac:picMkLst>
            <pc:docMk/>
            <pc:sldMk cId="0" sldId="364"/>
            <ac:picMk id="19459" creationId="{9AA7C570-0753-B3B0-9C08-B30EB4205E0F}"/>
          </ac:picMkLst>
        </pc:picChg>
        <pc:picChg chg="mod">
          <ac:chgData name="Edmundo Javier" userId="01de355d-9329-4dd6-be48-adfefe42cd95" providerId="ADAL" clId="{2B6EC7C1-CAF6-489A-ADB6-B8D8EB29B799}" dt="2022-11-24T20:28:04.778" v="661" actId="14100"/>
          <ac:picMkLst>
            <pc:docMk/>
            <pc:sldMk cId="0" sldId="364"/>
            <ac:picMk id="19460" creationId="{DF7A08DA-CA2A-AC91-3D94-ED76B5EC3071}"/>
          </ac:picMkLst>
        </pc:picChg>
        <pc:picChg chg="mod">
          <ac:chgData name="Edmundo Javier" userId="01de355d-9329-4dd6-be48-adfefe42cd95" providerId="ADAL" clId="{2B6EC7C1-CAF6-489A-ADB6-B8D8EB29B799}" dt="2022-11-24T20:28:07.135" v="662" actId="1076"/>
          <ac:picMkLst>
            <pc:docMk/>
            <pc:sldMk cId="0" sldId="364"/>
            <ac:picMk id="19461" creationId="{B93FEEFC-88A1-A1A9-F0E2-F62F25DDD8C4}"/>
          </ac:picMkLst>
        </pc:picChg>
      </pc:sldChg>
      <pc:sldChg chg="addSp delSp modSp mod">
        <pc:chgData name="Edmundo Javier" userId="01de355d-9329-4dd6-be48-adfefe42cd95" providerId="ADAL" clId="{2B6EC7C1-CAF6-489A-ADB6-B8D8EB29B799}" dt="2022-11-24T20:36:39.234" v="921" actId="14100"/>
        <pc:sldMkLst>
          <pc:docMk/>
          <pc:sldMk cId="2158886557" sldId="384"/>
        </pc:sldMkLst>
        <pc:spChg chg="del">
          <ac:chgData name="Edmundo Javier" userId="01de355d-9329-4dd6-be48-adfefe42cd95" providerId="ADAL" clId="{2B6EC7C1-CAF6-489A-ADB6-B8D8EB29B799}" dt="2022-11-24T19:57:37.243" v="403" actId="478"/>
          <ac:spMkLst>
            <pc:docMk/>
            <pc:sldMk cId="2158886557" sldId="384"/>
            <ac:spMk id="3" creationId="{A6A57362-653B-588A-90DA-9D040968E385}"/>
          </ac:spMkLst>
        </pc:spChg>
        <pc:spChg chg="del">
          <ac:chgData name="Edmundo Javier" userId="01de355d-9329-4dd6-be48-adfefe42cd95" providerId="ADAL" clId="{2B6EC7C1-CAF6-489A-ADB6-B8D8EB29B799}" dt="2022-11-24T20:33:30.626" v="819" actId="478"/>
          <ac:spMkLst>
            <pc:docMk/>
            <pc:sldMk cId="2158886557" sldId="384"/>
            <ac:spMk id="4" creationId="{0C329F70-04F7-4C70-BCF8-D4371F54EF2F}"/>
          </ac:spMkLst>
        </pc:spChg>
        <pc:spChg chg="del">
          <ac:chgData name="Edmundo Javier" userId="01de355d-9329-4dd6-be48-adfefe42cd95" providerId="ADAL" clId="{2B6EC7C1-CAF6-489A-ADB6-B8D8EB29B799}" dt="2022-11-24T20:33:33.696" v="820" actId="478"/>
          <ac:spMkLst>
            <pc:docMk/>
            <pc:sldMk cId="2158886557" sldId="384"/>
            <ac:spMk id="5" creationId="{06A3302E-502D-4151-81C9-5FD6AF9596D6}"/>
          </ac:spMkLst>
        </pc:spChg>
        <pc:spChg chg="add del mod">
          <ac:chgData name="Edmundo Javier" userId="01de355d-9329-4dd6-be48-adfefe42cd95" providerId="ADAL" clId="{2B6EC7C1-CAF6-489A-ADB6-B8D8EB29B799}" dt="2022-11-24T20:00:12.875" v="416" actId="478"/>
          <ac:spMkLst>
            <pc:docMk/>
            <pc:sldMk cId="2158886557" sldId="384"/>
            <ac:spMk id="7" creationId="{D64BEEB7-6D8B-A443-F0F3-CAB870B4B49E}"/>
          </ac:spMkLst>
        </pc:spChg>
        <pc:spChg chg="mod">
          <ac:chgData name="Edmundo Javier" userId="01de355d-9329-4dd6-be48-adfefe42cd95" providerId="ADAL" clId="{2B6EC7C1-CAF6-489A-ADB6-B8D8EB29B799}" dt="2022-11-24T19:59:02.885" v="412" actId="404"/>
          <ac:spMkLst>
            <pc:docMk/>
            <pc:sldMk cId="2158886557" sldId="384"/>
            <ac:spMk id="8" creationId="{CEFE74C9-E283-CC84-4937-90BF5878FD88}"/>
          </ac:spMkLst>
        </pc:spChg>
        <pc:spChg chg="add del mod">
          <ac:chgData name="Edmundo Javier" userId="01de355d-9329-4dd6-be48-adfefe42cd95" providerId="ADAL" clId="{2B6EC7C1-CAF6-489A-ADB6-B8D8EB29B799}" dt="2022-11-24T20:00:28.249" v="424" actId="478"/>
          <ac:spMkLst>
            <pc:docMk/>
            <pc:sldMk cId="2158886557" sldId="384"/>
            <ac:spMk id="10" creationId="{B12F49FA-3242-5DD1-888B-C334506B33A3}"/>
          </ac:spMkLst>
        </pc:spChg>
        <pc:spChg chg="add mod">
          <ac:chgData name="Edmundo Javier" userId="01de355d-9329-4dd6-be48-adfefe42cd95" providerId="ADAL" clId="{2B6EC7C1-CAF6-489A-ADB6-B8D8EB29B799}" dt="2022-11-24T20:35:06.932" v="876" actId="13926"/>
          <ac:spMkLst>
            <pc:docMk/>
            <pc:sldMk cId="2158886557" sldId="384"/>
            <ac:spMk id="12" creationId="{FF7D108F-8979-1608-FFB2-E05D1C4B2AF7}"/>
          </ac:spMkLst>
        </pc:spChg>
        <pc:spChg chg="add mod">
          <ac:chgData name="Edmundo Javier" userId="01de355d-9329-4dd6-be48-adfefe42cd95" providerId="ADAL" clId="{2B6EC7C1-CAF6-489A-ADB6-B8D8EB29B799}" dt="2022-11-24T20:36:39.234" v="921" actId="14100"/>
          <ac:spMkLst>
            <pc:docMk/>
            <pc:sldMk cId="2158886557" sldId="384"/>
            <ac:spMk id="13" creationId="{1605732A-C3B7-0A4F-E3CB-61E60E13B7F1}"/>
          </ac:spMkLst>
        </pc:spChg>
        <pc:picChg chg="del mod">
          <ac:chgData name="Edmundo Javier" userId="01de355d-9329-4dd6-be48-adfefe42cd95" providerId="ADAL" clId="{2B6EC7C1-CAF6-489A-ADB6-B8D8EB29B799}" dt="2022-11-24T20:00:10.765" v="415" actId="478"/>
          <ac:picMkLst>
            <pc:docMk/>
            <pc:sldMk cId="2158886557" sldId="384"/>
            <ac:picMk id="20" creationId="{528A7D8D-1AB5-46C4-93FA-D92C2FD51692}"/>
          </ac:picMkLst>
        </pc:picChg>
        <pc:picChg chg="mod">
          <ac:chgData name="Edmundo Javier" userId="01de355d-9329-4dd6-be48-adfefe42cd95" providerId="ADAL" clId="{2B6EC7C1-CAF6-489A-ADB6-B8D8EB29B799}" dt="2022-11-24T20:13:36.663" v="428" actId="14100"/>
          <ac:picMkLst>
            <pc:docMk/>
            <pc:sldMk cId="2158886557" sldId="384"/>
            <ac:picMk id="23" creationId="{2B3C4F95-A0FA-45D9-BF43-1C398F65B891}"/>
          </ac:picMkLst>
        </pc:picChg>
        <pc:picChg chg="del mod">
          <ac:chgData name="Edmundo Javier" userId="01de355d-9329-4dd6-be48-adfefe42cd95" providerId="ADAL" clId="{2B6EC7C1-CAF6-489A-ADB6-B8D8EB29B799}" dt="2022-11-24T20:00:25.809" v="423" actId="478"/>
          <ac:picMkLst>
            <pc:docMk/>
            <pc:sldMk cId="2158886557" sldId="384"/>
            <ac:picMk id="25" creationId="{B7353C46-ACC1-4078-85C2-26B57B0E58B7}"/>
          </ac:picMkLst>
        </pc:picChg>
        <pc:picChg chg="add mod">
          <ac:chgData name="Edmundo Javier" userId="01de355d-9329-4dd6-be48-adfefe42cd95" providerId="ADAL" clId="{2B6EC7C1-CAF6-489A-ADB6-B8D8EB29B799}" dt="2022-11-24T20:00:22.130" v="419" actId="14100"/>
          <ac:picMkLst>
            <pc:docMk/>
            <pc:sldMk cId="2158886557" sldId="384"/>
            <ac:picMk id="7170" creationId="{252EE1B5-1601-F644-7136-B094F1F37749}"/>
          </ac:picMkLst>
        </pc:picChg>
        <pc:picChg chg="add mod">
          <ac:chgData name="Edmundo Javier" userId="01de355d-9329-4dd6-be48-adfefe42cd95" providerId="ADAL" clId="{2B6EC7C1-CAF6-489A-ADB6-B8D8EB29B799}" dt="2022-11-24T20:13:39.324" v="429" actId="14100"/>
          <ac:picMkLst>
            <pc:docMk/>
            <pc:sldMk cId="2158886557" sldId="384"/>
            <ac:picMk id="7172" creationId="{22722F62-D1BC-75DF-47B5-18AB62CD852E}"/>
          </ac:picMkLst>
        </pc:picChg>
      </pc:sldChg>
      <pc:sldChg chg="addSp modSp mod">
        <pc:chgData name="Edmundo Javier" userId="01de355d-9329-4dd6-be48-adfefe42cd95" providerId="ADAL" clId="{2B6EC7C1-CAF6-489A-ADB6-B8D8EB29B799}" dt="2022-11-24T20:33:08.287" v="818" actId="1076"/>
        <pc:sldMkLst>
          <pc:docMk/>
          <pc:sldMk cId="2313234867" sldId="389"/>
        </pc:sldMkLst>
        <pc:spChg chg="add mod">
          <ac:chgData name="Edmundo Javier" userId="01de355d-9329-4dd6-be48-adfefe42cd95" providerId="ADAL" clId="{2B6EC7C1-CAF6-489A-ADB6-B8D8EB29B799}" dt="2022-11-24T20:33:08.287" v="818" actId="1076"/>
          <ac:spMkLst>
            <pc:docMk/>
            <pc:sldMk cId="2313234867" sldId="389"/>
            <ac:spMk id="4" creationId="{E71353DE-7AB7-51F9-4FAC-D15935B9E083}"/>
          </ac:spMkLst>
        </pc:spChg>
      </pc:sldChg>
      <pc:sldChg chg="addSp delSp modSp mod">
        <pc:chgData name="Edmundo Javier" userId="01de355d-9329-4dd6-be48-adfefe42cd95" providerId="ADAL" clId="{2B6EC7C1-CAF6-489A-ADB6-B8D8EB29B799}" dt="2022-11-24T19:36:36.108" v="261" actId="478"/>
        <pc:sldMkLst>
          <pc:docMk/>
          <pc:sldMk cId="3247798845" sldId="391"/>
        </pc:sldMkLst>
        <pc:spChg chg="add del mod">
          <ac:chgData name="Edmundo Javier" userId="01de355d-9329-4dd6-be48-adfefe42cd95" providerId="ADAL" clId="{2B6EC7C1-CAF6-489A-ADB6-B8D8EB29B799}" dt="2022-11-24T19:36:36.108" v="261" actId="478"/>
          <ac:spMkLst>
            <pc:docMk/>
            <pc:sldMk cId="3247798845" sldId="391"/>
            <ac:spMk id="3" creationId="{B33653CC-7874-FE05-6C6B-66C4BD2C07F1}"/>
          </ac:spMkLst>
        </pc:spChg>
        <pc:spChg chg="del">
          <ac:chgData name="Edmundo Javier" userId="01de355d-9329-4dd6-be48-adfefe42cd95" providerId="ADAL" clId="{2B6EC7C1-CAF6-489A-ADB6-B8D8EB29B799}" dt="2022-11-24T19:36:34.031" v="260" actId="478"/>
          <ac:spMkLst>
            <pc:docMk/>
            <pc:sldMk cId="3247798845" sldId="391"/>
            <ac:spMk id="23" creationId="{8E5E4638-9BCB-4C2E-914F-CC868E2020D5}"/>
          </ac:spMkLst>
        </pc:spChg>
      </pc:sldChg>
      <pc:sldChg chg="addSp delSp modSp mod">
        <pc:chgData name="Edmundo Javier" userId="01de355d-9329-4dd6-be48-adfefe42cd95" providerId="ADAL" clId="{2B6EC7C1-CAF6-489A-ADB6-B8D8EB29B799}" dt="2022-11-24T20:37:56.635" v="958" actId="20577"/>
        <pc:sldMkLst>
          <pc:docMk/>
          <pc:sldMk cId="1333526141" sldId="392"/>
        </pc:sldMkLst>
        <pc:spChg chg="mod">
          <ac:chgData name="Edmundo Javier" userId="01de355d-9329-4dd6-be48-adfefe42cd95" providerId="ADAL" clId="{2B6EC7C1-CAF6-489A-ADB6-B8D8EB29B799}" dt="2022-11-24T20:37:56.635" v="958" actId="20577"/>
          <ac:spMkLst>
            <pc:docMk/>
            <pc:sldMk cId="1333526141" sldId="392"/>
            <ac:spMk id="10" creationId="{933B0C1C-D4BE-384B-D6AA-41E4AC7C6AFE}"/>
          </ac:spMkLst>
        </pc:spChg>
        <pc:spChg chg="add del mod">
          <ac:chgData name="Edmundo Javier" userId="01de355d-9329-4dd6-be48-adfefe42cd95" providerId="ADAL" clId="{2B6EC7C1-CAF6-489A-ADB6-B8D8EB29B799}" dt="2022-11-24T20:37:50.007" v="956" actId="478"/>
          <ac:spMkLst>
            <pc:docMk/>
            <pc:sldMk cId="1333526141" sldId="392"/>
            <ac:spMk id="15" creationId="{E1C8FEE4-D708-889B-2B5F-387CCF2C1538}"/>
          </ac:spMkLst>
        </pc:spChg>
        <pc:spChg chg="add mod">
          <ac:chgData name="Edmundo Javier" userId="01de355d-9329-4dd6-be48-adfefe42cd95" providerId="ADAL" clId="{2B6EC7C1-CAF6-489A-ADB6-B8D8EB29B799}" dt="2022-11-24T02:01:37.271" v="227" actId="14100"/>
          <ac:spMkLst>
            <pc:docMk/>
            <pc:sldMk cId="1333526141" sldId="392"/>
            <ac:spMk id="16" creationId="{08F62FA8-9C19-A915-F841-B3E24A9CC494}"/>
          </ac:spMkLst>
        </pc:spChg>
        <pc:picChg chg="mod">
          <ac:chgData name="Edmundo Javier" userId="01de355d-9329-4dd6-be48-adfefe42cd95" providerId="ADAL" clId="{2B6EC7C1-CAF6-489A-ADB6-B8D8EB29B799}" dt="2022-11-24T20:37:43.235" v="954" actId="14100"/>
          <ac:picMkLst>
            <pc:docMk/>
            <pc:sldMk cId="1333526141" sldId="392"/>
            <ac:picMk id="1026" creationId="{AFDCF32C-05FB-3274-E982-B5C01E49CD19}"/>
          </ac:picMkLst>
        </pc:picChg>
        <pc:picChg chg="mod">
          <ac:chgData name="Edmundo Javier" userId="01de355d-9329-4dd6-be48-adfefe42cd95" providerId="ADAL" clId="{2B6EC7C1-CAF6-489A-ADB6-B8D8EB29B799}" dt="2022-11-24T20:37:39.741" v="953" actId="14100"/>
          <ac:picMkLst>
            <pc:docMk/>
            <pc:sldMk cId="1333526141" sldId="392"/>
            <ac:picMk id="1028" creationId="{2BCD8B42-8344-CF22-0AD5-7A14E91E2F18}"/>
          </ac:picMkLst>
        </pc:picChg>
        <pc:picChg chg="mod">
          <ac:chgData name="Edmundo Javier" userId="01de355d-9329-4dd6-be48-adfefe42cd95" providerId="ADAL" clId="{2B6EC7C1-CAF6-489A-ADB6-B8D8EB29B799}" dt="2022-11-24T02:00:39.327" v="214" actId="1076"/>
          <ac:picMkLst>
            <pc:docMk/>
            <pc:sldMk cId="1333526141" sldId="392"/>
            <ac:picMk id="1034" creationId="{25C8E3CE-BF97-7AFF-4EE2-D7CABF37D35F}"/>
          </ac:picMkLst>
        </pc:picChg>
        <pc:picChg chg="add mod">
          <ac:chgData name="Edmundo Javier" userId="01de355d-9329-4dd6-be48-adfefe42cd95" providerId="ADAL" clId="{2B6EC7C1-CAF6-489A-ADB6-B8D8EB29B799}" dt="2022-11-21T23:21:26.571" v="5" actId="1076"/>
          <ac:picMkLst>
            <pc:docMk/>
            <pc:sldMk cId="1333526141" sldId="392"/>
            <ac:picMk id="1038" creationId="{AD2D1EC6-C553-6719-37E8-CB5053ECC991}"/>
          </ac:picMkLst>
        </pc:picChg>
      </pc:sldChg>
      <pc:sldChg chg="addSp delSp modSp mod">
        <pc:chgData name="Edmundo Javier" userId="01de355d-9329-4dd6-be48-adfefe42cd95" providerId="ADAL" clId="{2B6EC7C1-CAF6-489A-ADB6-B8D8EB29B799}" dt="2022-11-24T02:08:22.897" v="252" actId="688"/>
        <pc:sldMkLst>
          <pc:docMk/>
          <pc:sldMk cId="1319153553" sldId="396"/>
        </pc:sldMkLst>
        <pc:spChg chg="add del mod">
          <ac:chgData name="Edmundo Javier" userId="01de355d-9329-4dd6-be48-adfefe42cd95" providerId="ADAL" clId="{2B6EC7C1-CAF6-489A-ADB6-B8D8EB29B799}" dt="2022-11-24T02:08:11.641" v="249" actId="21"/>
          <ac:spMkLst>
            <pc:docMk/>
            <pc:sldMk cId="1319153553" sldId="396"/>
            <ac:spMk id="5" creationId="{F4CA3F87-CDDB-EE16-EE16-4EBA5DF63166}"/>
          </ac:spMkLst>
        </pc:spChg>
        <pc:spChg chg="add mod">
          <ac:chgData name="Edmundo Javier" userId="01de355d-9329-4dd6-be48-adfefe42cd95" providerId="ADAL" clId="{2B6EC7C1-CAF6-489A-ADB6-B8D8EB29B799}" dt="2022-11-24T02:08:22.897" v="252" actId="688"/>
          <ac:spMkLst>
            <pc:docMk/>
            <pc:sldMk cId="1319153553" sldId="396"/>
            <ac:spMk id="6" creationId="{1BA56E12-AB24-C63F-C752-47BCD2BC5F93}"/>
          </ac:spMkLst>
        </pc:spChg>
        <pc:picChg chg="mod">
          <ac:chgData name="Edmundo Javier" userId="01de355d-9329-4dd6-be48-adfefe42cd95" providerId="ADAL" clId="{2B6EC7C1-CAF6-489A-ADB6-B8D8EB29B799}" dt="2022-11-24T02:07:33.202" v="244" actId="14100"/>
          <ac:picMkLst>
            <pc:docMk/>
            <pc:sldMk cId="1319153553" sldId="396"/>
            <ac:picMk id="4098" creationId="{3C16601E-ABC0-1C4E-E196-E89F26DFDD56}"/>
          </ac:picMkLst>
        </pc:picChg>
        <pc:picChg chg="add mod">
          <ac:chgData name="Edmundo Javier" userId="01de355d-9329-4dd6-be48-adfefe42cd95" providerId="ADAL" clId="{2B6EC7C1-CAF6-489A-ADB6-B8D8EB29B799}" dt="2022-11-24T02:07:29.614" v="243" actId="14100"/>
          <ac:picMkLst>
            <pc:docMk/>
            <pc:sldMk cId="1319153553" sldId="396"/>
            <ac:picMk id="4100" creationId="{6BA34AEA-9AC6-EA0D-EAD8-0DB4BD0994B7}"/>
          </ac:picMkLst>
        </pc:picChg>
      </pc:sldChg>
      <pc:sldChg chg="delSp modSp new del mod">
        <pc:chgData name="Edmundo Javier" userId="01de355d-9329-4dd6-be48-adfefe42cd95" providerId="ADAL" clId="{2B6EC7C1-CAF6-489A-ADB6-B8D8EB29B799}" dt="2022-11-24T19:32:58.245" v="254" actId="47"/>
        <pc:sldMkLst>
          <pc:docMk/>
          <pc:sldMk cId="1030700860" sldId="397"/>
        </pc:sldMkLst>
        <pc:spChg chg="del">
          <ac:chgData name="Edmundo Javier" userId="01de355d-9329-4dd6-be48-adfefe42cd95" providerId="ADAL" clId="{2B6EC7C1-CAF6-489A-ADB6-B8D8EB29B799}" dt="2022-11-23T19:16:44.724" v="83" actId="478"/>
          <ac:spMkLst>
            <pc:docMk/>
            <pc:sldMk cId="1030700860" sldId="397"/>
            <ac:spMk id="2" creationId="{BDD9146B-D376-2316-8BCF-0164EF73AC49}"/>
          </ac:spMkLst>
        </pc:spChg>
        <pc:spChg chg="mod">
          <ac:chgData name="Edmundo Javier" userId="01de355d-9329-4dd6-be48-adfefe42cd95" providerId="ADAL" clId="{2B6EC7C1-CAF6-489A-ADB6-B8D8EB29B799}" dt="2022-11-23T19:40:14.117" v="171" actId="20577"/>
          <ac:spMkLst>
            <pc:docMk/>
            <pc:sldMk cId="1030700860" sldId="397"/>
            <ac:spMk id="3" creationId="{8CCBDD5E-68F9-73A0-90E9-ACBE83C625D5}"/>
          </ac:spMkLst>
        </pc:spChg>
        <pc:spChg chg="del">
          <ac:chgData name="Edmundo Javier" userId="01de355d-9329-4dd6-be48-adfefe42cd95" providerId="ADAL" clId="{2B6EC7C1-CAF6-489A-ADB6-B8D8EB29B799}" dt="2022-11-23T19:18:01.113" v="89" actId="21"/>
          <ac:spMkLst>
            <pc:docMk/>
            <pc:sldMk cId="1030700860" sldId="397"/>
            <ac:spMk id="4" creationId="{C1933241-23E0-798D-5097-2BCFE9E33A9F}"/>
          </ac:spMkLst>
        </pc:spChg>
        <pc:spChg chg="del">
          <ac:chgData name="Edmundo Javier" userId="01de355d-9329-4dd6-be48-adfefe42cd95" providerId="ADAL" clId="{2B6EC7C1-CAF6-489A-ADB6-B8D8EB29B799}" dt="2022-11-23T19:18:18.528" v="90" actId="478"/>
          <ac:spMkLst>
            <pc:docMk/>
            <pc:sldMk cId="1030700860" sldId="397"/>
            <ac:spMk id="5" creationId="{6503B6D3-8922-6E5A-C2DB-1641F82EF875}"/>
          </ac:spMkLst>
        </pc:spChg>
      </pc:sldChg>
      <pc:sldChg chg="addSp delSp modSp new mod modClrScheme chgLayout">
        <pc:chgData name="Edmundo Javier" userId="01de355d-9329-4dd6-be48-adfefe42cd95" providerId="ADAL" clId="{2B6EC7C1-CAF6-489A-ADB6-B8D8EB29B799}" dt="2022-11-24T20:31:19.735" v="749" actId="20577"/>
        <pc:sldMkLst>
          <pc:docMk/>
          <pc:sldMk cId="2184864520" sldId="398"/>
        </pc:sldMkLst>
        <pc:spChg chg="mod">
          <ac:chgData name="Edmundo Javier" userId="01de355d-9329-4dd6-be48-adfefe42cd95" providerId="ADAL" clId="{2B6EC7C1-CAF6-489A-ADB6-B8D8EB29B799}" dt="2022-11-24T20:31:19.735" v="749" actId="20577"/>
          <ac:spMkLst>
            <pc:docMk/>
            <pc:sldMk cId="2184864520" sldId="398"/>
            <ac:spMk id="2" creationId="{50AA89C5-27FB-A247-02C6-08DF0D938792}"/>
          </ac:spMkLst>
        </pc:spChg>
        <pc:spChg chg="mod">
          <ac:chgData name="Edmundo Javier" userId="01de355d-9329-4dd6-be48-adfefe42cd95" providerId="ADAL" clId="{2B6EC7C1-CAF6-489A-ADB6-B8D8EB29B799}" dt="2022-11-24T20:29:05.530" v="667" actId="207"/>
          <ac:spMkLst>
            <pc:docMk/>
            <pc:sldMk cId="2184864520" sldId="398"/>
            <ac:spMk id="3" creationId="{885AB0CF-7C5C-A949-E684-32E463ED128B}"/>
          </ac:spMkLst>
        </pc:spChg>
        <pc:spChg chg="del">
          <ac:chgData name="Edmundo Javier" userId="01de355d-9329-4dd6-be48-adfefe42cd95" providerId="ADAL" clId="{2B6EC7C1-CAF6-489A-ADB6-B8D8EB29B799}" dt="2022-11-24T01:51:34.711" v="172" actId="21"/>
          <ac:spMkLst>
            <pc:docMk/>
            <pc:sldMk cId="2184864520" sldId="398"/>
            <ac:spMk id="4" creationId="{CDD515C7-D07B-494B-E6BB-B1E4418F941B}"/>
          </ac:spMkLst>
        </pc:spChg>
        <pc:spChg chg="del">
          <ac:chgData name="Edmundo Javier" userId="01de355d-9329-4dd6-be48-adfefe42cd95" providerId="ADAL" clId="{2B6EC7C1-CAF6-489A-ADB6-B8D8EB29B799}" dt="2022-11-24T01:51:40.225" v="173" actId="21"/>
          <ac:spMkLst>
            <pc:docMk/>
            <pc:sldMk cId="2184864520" sldId="398"/>
            <ac:spMk id="5" creationId="{62F316F2-01CF-83D3-135A-823A0282B109}"/>
          </ac:spMkLst>
        </pc:spChg>
        <pc:spChg chg="mod ord">
          <ac:chgData name="Edmundo Javier" userId="01de355d-9329-4dd6-be48-adfefe42cd95" providerId="ADAL" clId="{2B6EC7C1-CAF6-489A-ADB6-B8D8EB29B799}" dt="2022-11-24T01:55:38.525" v="180" actId="26606"/>
          <ac:spMkLst>
            <pc:docMk/>
            <pc:sldMk cId="2184864520" sldId="398"/>
            <ac:spMk id="6" creationId="{718FF043-D3BB-97DE-7D5F-45BC0D5DCF72}"/>
          </ac:spMkLst>
        </pc:spChg>
        <pc:spChg chg="add del mod">
          <ac:chgData name="Edmundo Javier" userId="01de355d-9329-4dd6-be48-adfefe42cd95" providerId="ADAL" clId="{2B6EC7C1-CAF6-489A-ADB6-B8D8EB29B799}" dt="2022-11-24T01:55:33.395" v="177" actId="26606"/>
          <ac:spMkLst>
            <pc:docMk/>
            <pc:sldMk cId="2184864520" sldId="398"/>
            <ac:spMk id="6151" creationId="{759D2B82-A12F-87FC-95B8-6D8991F45990}"/>
          </ac:spMkLst>
        </pc:spChg>
        <pc:spChg chg="add del mod">
          <ac:chgData name="Edmundo Javier" userId="01de355d-9329-4dd6-be48-adfefe42cd95" providerId="ADAL" clId="{2B6EC7C1-CAF6-489A-ADB6-B8D8EB29B799}" dt="2022-11-24T01:55:33.395" v="177" actId="26606"/>
          <ac:spMkLst>
            <pc:docMk/>
            <pc:sldMk cId="2184864520" sldId="398"/>
            <ac:spMk id="6153" creationId="{F5131FAD-F49D-5743-A21E-F0ADCD3C5A6C}"/>
          </ac:spMkLst>
        </pc:spChg>
        <pc:spChg chg="add del mod">
          <ac:chgData name="Edmundo Javier" userId="01de355d-9329-4dd6-be48-adfefe42cd95" providerId="ADAL" clId="{2B6EC7C1-CAF6-489A-ADB6-B8D8EB29B799}" dt="2022-11-24T01:55:38.516" v="179" actId="26606"/>
          <ac:spMkLst>
            <pc:docMk/>
            <pc:sldMk cId="2184864520" sldId="398"/>
            <ac:spMk id="6155" creationId="{CC3270A1-2C79-5618-D3EF-D1989FCBA628}"/>
          </ac:spMkLst>
        </pc:spChg>
        <pc:spChg chg="add del mod">
          <ac:chgData name="Edmundo Javier" userId="01de355d-9329-4dd6-be48-adfefe42cd95" providerId="ADAL" clId="{2B6EC7C1-CAF6-489A-ADB6-B8D8EB29B799}" dt="2022-11-24T01:55:38.516" v="179" actId="26606"/>
          <ac:spMkLst>
            <pc:docMk/>
            <pc:sldMk cId="2184864520" sldId="398"/>
            <ac:spMk id="6156" creationId="{C3D5947A-A51F-D795-FFFD-F85F53E7BFA2}"/>
          </ac:spMkLst>
        </pc:spChg>
        <pc:spChg chg="add mod">
          <ac:chgData name="Edmundo Javier" userId="01de355d-9329-4dd6-be48-adfefe42cd95" providerId="ADAL" clId="{2B6EC7C1-CAF6-489A-ADB6-B8D8EB29B799}" dt="2022-11-24T01:55:38.525" v="180" actId="26606"/>
          <ac:spMkLst>
            <pc:docMk/>
            <pc:sldMk cId="2184864520" sldId="398"/>
            <ac:spMk id="6158" creationId="{80D41CCB-A894-CB93-4193-856A8D951968}"/>
          </ac:spMkLst>
        </pc:spChg>
        <pc:spChg chg="add del mod">
          <ac:chgData name="Edmundo Javier" userId="01de355d-9329-4dd6-be48-adfefe42cd95" providerId="ADAL" clId="{2B6EC7C1-CAF6-489A-ADB6-B8D8EB29B799}" dt="2022-11-24T01:57:16.205" v="190" actId="21"/>
          <ac:spMkLst>
            <pc:docMk/>
            <pc:sldMk cId="2184864520" sldId="398"/>
            <ac:spMk id="6159" creationId="{690950EC-5D16-1D04-1E56-AF5721F07194}"/>
          </ac:spMkLst>
        </pc:spChg>
        <pc:spChg chg="add del mod">
          <ac:chgData name="Edmundo Javier" userId="01de355d-9329-4dd6-be48-adfefe42cd95" providerId="ADAL" clId="{2B6EC7C1-CAF6-489A-ADB6-B8D8EB29B799}" dt="2022-11-24T01:57:22.590" v="191" actId="21"/>
          <ac:spMkLst>
            <pc:docMk/>
            <pc:sldMk cId="2184864520" sldId="398"/>
            <ac:spMk id="6160" creationId="{C63C12C7-B81F-16FE-27DB-31305E6CAC3A}"/>
          </ac:spMkLst>
        </pc:spChg>
        <pc:picChg chg="add mod ord">
          <ac:chgData name="Edmundo Javier" userId="01de355d-9329-4dd6-be48-adfefe42cd95" providerId="ADAL" clId="{2B6EC7C1-CAF6-489A-ADB6-B8D8EB29B799}" dt="2022-11-24T01:55:38.525" v="180" actId="26606"/>
          <ac:picMkLst>
            <pc:docMk/>
            <pc:sldMk cId="2184864520" sldId="398"/>
            <ac:picMk id="6146" creationId="{1F0FA969-DFDC-5B65-1EC7-1F6AA6A3B789}"/>
          </ac:picMkLst>
        </pc:picChg>
        <pc:picChg chg="add mod">
          <ac:chgData name="Edmundo Javier" userId="01de355d-9329-4dd6-be48-adfefe42cd95" providerId="ADAL" clId="{2B6EC7C1-CAF6-489A-ADB6-B8D8EB29B799}" dt="2022-11-24T01:56:57.936" v="187" actId="14100"/>
          <ac:picMkLst>
            <pc:docMk/>
            <pc:sldMk cId="2184864520" sldId="398"/>
            <ac:picMk id="6148" creationId="{3131602C-B5E8-5F42-0F32-39C083F084C1}"/>
          </ac:picMkLst>
        </pc:picChg>
      </pc:sldChg>
      <pc:sldChg chg="addSp modSp new del mod">
        <pc:chgData name="Edmundo Javier" userId="01de355d-9329-4dd6-be48-adfefe42cd95" providerId="ADAL" clId="{2B6EC7C1-CAF6-489A-ADB6-B8D8EB29B799}" dt="2022-11-23T19:28:38.949" v="94" actId="47"/>
        <pc:sldMkLst>
          <pc:docMk/>
          <pc:sldMk cId="3467944040" sldId="398"/>
        </pc:sldMkLst>
        <pc:spChg chg="add mod">
          <ac:chgData name="Edmundo Javier" userId="01de355d-9329-4dd6-be48-adfefe42cd95" providerId="ADAL" clId="{2B6EC7C1-CAF6-489A-ADB6-B8D8EB29B799}" dt="2022-11-23T19:28:29.439" v="93" actId="21"/>
          <ac:spMkLst>
            <pc:docMk/>
            <pc:sldMk cId="3467944040" sldId="398"/>
            <ac:spMk id="8" creationId="{8BA3CE49-73BF-26F7-4631-EEE50529FA68}"/>
          </ac:spMkLst>
        </pc:spChg>
        <pc:spChg chg="add">
          <ac:chgData name="Edmundo Javier" userId="01de355d-9329-4dd6-be48-adfefe42cd95" providerId="ADAL" clId="{2B6EC7C1-CAF6-489A-ADB6-B8D8EB29B799}" dt="2022-11-23T19:28:12.463" v="92"/>
          <ac:spMkLst>
            <pc:docMk/>
            <pc:sldMk cId="3467944040" sldId="398"/>
            <ac:spMk id="9" creationId="{1C419D8B-5F70-8636-2B46-B1F82F211980}"/>
          </ac:spMkLst>
        </pc:spChg>
      </pc:sldChg>
      <pc:sldChg chg="addSp delSp modSp new mod">
        <pc:chgData name="Edmundo Javier" userId="01de355d-9329-4dd6-be48-adfefe42cd95" providerId="ADAL" clId="{2B6EC7C1-CAF6-489A-ADB6-B8D8EB29B799}" dt="2022-11-24T20:26:44.095" v="658" actId="403"/>
        <pc:sldMkLst>
          <pc:docMk/>
          <pc:sldMk cId="3500765095" sldId="399"/>
        </pc:sldMkLst>
        <pc:spChg chg="del">
          <ac:chgData name="Edmundo Javier" userId="01de355d-9329-4dd6-be48-adfefe42cd95" providerId="ADAL" clId="{2B6EC7C1-CAF6-489A-ADB6-B8D8EB29B799}" dt="2022-11-24T20:20:18.762" v="523" actId="478"/>
          <ac:spMkLst>
            <pc:docMk/>
            <pc:sldMk cId="3500765095" sldId="399"/>
            <ac:spMk id="2" creationId="{7EAE5301-6021-E73D-4561-5BF3293DEEC3}"/>
          </ac:spMkLst>
        </pc:spChg>
        <pc:spChg chg="del mod">
          <ac:chgData name="Edmundo Javier" userId="01de355d-9329-4dd6-be48-adfefe42cd95" providerId="ADAL" clId="{2B6EC7C1-CAF6-489A-ADB6-B8D8EB29B799}" dt="2022-11-24T20:20:25.279" v="525" actId="478"/>
          <ac:spMkLst>
            <pc:docMk/>
            <pc:sldMk cId="3500765095" sldId="399"/>
            <ac:spMk id="3" creationId="{B67F8311-AAA9-9FE8-C07E-18351A4BAC44}"/>
          </ac:spMkLst>
        </pc:spChg>
        <pc:spChg chg="del">
          <ac:chgData name="Edmundo Javier" userId="01de355d-9329-4dd6-be48-adfefe42cd95" providerId="ADAL" clId="{2B6EC7C1-CAF6-489A-ADB6-B8D8EB29B799}" dt="2022-11-24T20:26:13.800" v="651" actId="478"/>
          <ac:spMkLst>
            <pc:docMk/>
            <pc:sldMk cId="3500765095" sldId="399"/>
            <ac:spMk id="4" creationId="{873E8CC7-B8F3-EEF0-5024-FEC014AF1B84}"/>
          </ac:spMkLst>
        </pc:spChg>
        <pc:spChg chg="del">
          <ac:chgData name="Edmundo Javier" userId="01de355d-9329-4dd6-be48-adfefe42cd95" providerId="ADAL" clId="{2B6EC7C1-CAF6-489A-ADB6-B8D8EB29B799}" dt="2022-11-24T20:26:11.379" v="650" actId="478"/>
          <ac:spMkLst>
            <pc:docMk/>
            <pc:sldMk cId="3500765095" sldId="399"/>
            <ac:spMk id="5" creationId="{E2EFE664-79B2-B965-EADD-77147FEBB2D3}"/>
          </ac:spMkLst>
        </pc:spChg>
        <pc:spChg chg="add mod">
          <ac:chgData name="Edmundo Javier" userId="01de355d-9329-4dd6-be48-adfefe42cd95" providerId="ADAL" clId="{2B6EC7C1-CAF6-489A-ADB6-B8D8EB29B799}" dt="2022-11-24T20:24:54.088" v="621" actId="20577"/>
          <ac:spMkLst>
            <pc:docMk/>
            <pc:sldMk cId="3500765095" sldId="399"/>
            <ac:spMk id="7" creationId="{80768C87-5F89-C99A-5526-A990F1CF2DE9}"/>
          </ac:spMkLst>
        </pc:spChg>
        <pc:spChg chg="add del mod">
          <ac:chgData name="Edmundo Javier" userId="01de355d-9329-4dd6-be48-adfefe42cd95" providerId="ADAL" clId="{2B6EC7C1-CAF6-489A-ADB6-B8D8EB29B799}" dt="2022-11-24T20:20:26.727" v="526" actId="478"/>
          <ac:spMkLst>
            <pc:docMk/>
            <pc:sldMk cId="3500765095" sldId="399"/>
            <ac:spMk id="9" creationId="{0F2E3C5B-A2D9-3C05-33E5-445830CD6DBB}"/>
          </ac:spMkLst>
        </pc:spChg>
        <pc:spChg chg="add mod">
          <ac:chgData name="Edmundo Javier" userId="01de355d-9329-4dd6-be48-adfefe42cd95" providerId="ADAL" clId="{2B6EC7C1-CAF6-489A-ADB6-B8D8EB29B799}" dt="2022-11-24T20:21:08.116" v="564" actId="404"/>
          <ac:spMkLst>
            <pc:docMk/>
            <pc:sldMk cId="3500765095" sldId="399"/>
            <ac:spMk id="10" creationId="{429B7E2B-C700-0579-2672-8CCDDA097FDF}"/>
          </ac:spMkLst>
        </pc:spChg>
        <pc:spChg chg="add mod">
          <ac:chgData name="Edmundo Javier" userId="01de355d-9329-4dd6-be48-adfefe42cd95" providerId="ADAL" clId="{2B6EC7C1-CAF6-489A-ADB6-B8D8EB29B799}" dt="2022-11-24T20:26:44.095" v="658" actId="403"/>
          <ac:spMkLst>
            <pc:docMk/>
            <pc:sldMk cId="3500765095" sldId="399"/>
            <ac:spMk id="11" creationId="{3F6FA0C5-D97E-7AB3-63A5-56A5F4029B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FBAABBB-F1BE-4363-BBD5-0DD1159694AA}" type="datetime1">
              <a:rPr lang="es-ES" smtClean="0"/>
              <a:t>21/11/2022</a:t>
            </a:fld>
            <a:endParaRPr lang="es-ES"/>
          </a:p>
        </p:txBody>
      </p:sp>
      <p:sp>
        <p:nvSpPr>
          <p:cNvPr id="4" name="Marcador de pie de página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s-ES" smtClean="0"/>
              <a:t>‹Nº›</a:t>
            </a:fld>
            <a:endParaRPr lang="es-E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E845F39-3ED7-4557-8E83-69CFB9EC7E67}" type="datetime1">
              <a:rPr lang="es-ES" smtClean="0"/>
              <a:t>21/11/2022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s-ES" smtClean="0"/>
              <a:t>‹Nº›</a:t>
            </a:fld>
            <a:endParaRPr lang="es-E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a:t>
            </a:fld>
            <a:endParaRPr lang="es-ES"/>
          </a:p>
        </p:txBody>
      </p:sp>
      <p:sp>
        <p:nvSpPr>
          <p:cNvPr id="5" name="Marcador de fecha 4">
            <a:extLst>
              <a:ext uri="{FF2B5EF4-FFF2-40B4-BE49-F238E27FC236}">
                <a16:creationId xmlns:a16="http://schemas.microsoft.com/office/drawing/2014/main" id="{1F5E7C03-88B8-4DAC-AE1C-964A18E7E87E}"/>
              </a:ext>
            </a:extLst>
          </p:cNvPr>
          <p:cNvSpPr>
            <a:spLocks noGrp="1"/>
          </p:cNvSpPr>
          <p:nvPr>
            <p:ph type="dt" idx="1"/>
          </p:nvPr>
        </p:nvSpPr>
        <p:spPr/>
        <p:txBody>
          <a:bodyPr/>
          <a:lstStyle/>
          <a:p>
            <a:pPr rtl="0"/>
            <a:fld id="{EA37B167-7500-4BD6-8ABE-109491A63DCA}" type="datetime1">
              <a:rPr lang="es-ES" smtClean="0"/>
              <a:t>21/11/2022</a:t>
            </a:fld>
            <a:endParaRPr lang="es-E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7</a:t>
            </a:fld>
            <a:endParaRPr lang="es-ES"/>
          </a:p>
        </p:txBody>
      </p:sp>
      <p:sp>
        <p:nvSpPr>
          <p:cNvPr id="5" name="Marcador de fecha 4">
            <a:extLst>
              <a:ext uri="{FF2B5EF4-FFF2-40B4-BE49-F238E27FC236}">
                <a16:creationId xmlns:a16="http://schemas.microsoft.com/office/drawing/2014/main" id="{B7EFB138-4F72-48F1-A918-7B41E31D22BD}"/>
              </a:ext>
            </a:extLst>
          </p:cNvPr>
          <p:cNvSpPr>
            <a:spLocks noGrp="1"/>
          </p:cNvSpPr>
          <p:nvPr>
            <p:ph type="dt" idx="1"/>
          </p:nvPr>
        </p:nvSpPr>
        <p:spPr/>
        <p:txBody>
          <a:bodyPr/>
          <a:lstStyle/>
          <a:p>
            <a:pPr rtl="0"/>
            <a:fld id="{F0FE51CE-157E-4294-ACC8-C8FB7FDA6E7F}" type="datetime1">
              <a:rPr lang="es-ES" smtClean="0"/>
              <a:t>21/11/2022</a:t>
            </a:fld>
            <a:endParaRPr lang="es-E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5"/>
          </p:nvPr>
        </p:nvSpPr>
        <p:spPr/>
        <p:txBody>
          <a:bodyPr rtlCol="0"/>
          <a:lstStyle/>
          <a:p>
            <a:pPr rtl="0"/>
            <a:fld id="{1983A999-5E0E-42CA-8400-604AE921FF7C}" type="slidenum">
              <a:rPr lang="es-ES" smtClean="0"/>
              <a:t>13</a:t>
            </a:fld>
            <a:endParaRPr lang="es-ES"/>
          </a:p>
        </p:txBody>
      </p:sp>
      <p:sp>
        <p:nvSpPr>
          <p:cNvPr id="5" name="Marcador de fecha 4">
            <a:extLst>
              <a:ext uri="{FF2B5EF4-FFF2-40B4-BE49-F238E27FC236}">
                <a16:creationId xmlns:a16="http://schemas.microsoft.com/office/drawing/2014/main" id="{316EF900-572F-40CC-9355-44E7BEBB4EFF}"/>
              </a:ext>
            </a:extLst>
          </p:cNvPr>
          <p:cNvSpPr>
            <a:spLocks noGrp="1"/>
          </p:cNvSpPr>
          <p:nvPr>
            <p:ph type="dt" idx="1"/>
          </p:nvPr>
        </p:nvSpPr>
        <p:spPr/>
        <p:txBody>
          <a:bodyPr/>
          <a:lstStyle/>
          <a:p>
            <a:pPr rtl="0"/>
            <a:fld id="{1C402201-A675-4417-85D0-6A7751A235E0}" type="datetime1">
              <a:rPr lang="es-ES" smtClean="0"/>
              <a:t>21/11/2022</a:t>
            </a:fld>
            <a:endParaRPr lang="es-ES"/>
          </a:p>
        </p:txBody>
      </p:sp>
    </p:spTree>
    <p:extLst>
      <p:ext uri="{BB962C8B-B14F-4D97-AF65-F5344CB8AC3E}">
        <p14:creationId xmlns:p14="http://schemas.microsoft.com/office/powerpoint/2010/main" val="158655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s-ES" sz="4800"/>
              <a:t>Flotante en 3D</a:t>
            </a:r>
          </a:p>
        </p:txBody>
      </p:sp>
      <p:sp>
        <p:nvSpPr>
          <p:cNvPr id="14" name="Marcador de posición de imagen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s-ES"/>
              <a:t>Haga clic en el icono para agregar una imagen</a:t>
            </a:r>
          </a:p>
        </p:txBody>
      </p:sp>
      <p:sp>
        <p:nvSpPr>
          <p:cNvPr id="8" name="Elips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9" name="Grupo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a libre: Forma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Elips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3" name="Marcador de texto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s-ES"/>
              <a:t>Haga clic para modificar los estilos de texto del patrón</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lumna de contenido 3">
    <p:spTree>
      <p:nvGrpSpPr>
        <p:cNvPr id="1" name=""/>
        <p:cNvGrpSpPr/>
        <p:nvPr/>
      </p:nvGrpSpPr>
      <p:grpSpPr>
        <a:xfrm>
          <a:off x="0" y="0"/>
          <a:ext cx="0" cy="0"/>
          <a:chOff x="0" y="0"/>
          <a:chExt cx="0" cy="0"/>
        </a:xfrm>
      </p:grpSpPr>
      <p:grpSp>
        <p:nvGrpSpPr>
          <p:cNvPr id="34" name="Grupo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9" name="Forma libre: Forma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Título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16" name="Marcador de texto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17" name="Marcador de contenido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22" name="Marcador de texto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modificar los estilos de texto del patrón</a:t>
            </a:r>
          </a:p>
        </p:txBody>
      </p:sp>
      <p:sp>
        <p:nvSpPr>
          <p:cNvPr id="23" name="Marcador de contenido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18" name="Marcador de texto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s-ES" sz="2000" b="0" cap="all" spc="200" baseline="0" dirty="0">
                <a:solidFill>
                  <a:schemeClr val="tx1"/>
                </a:solidFill>
              </a:defRPr>
            </a:lvl1pPr>
          </a:lstStyle>
          <a:p>
            <a:pPr marL="228600" lvl="0" indent="-228600" rtl="0"/>
            <a:r>
              <a:rPr lang="es-ES"/>
              <a:t>Haga clic para EDITAR</a:t>
            </a:r>
          </a:p>
        </p:txBody>
      </p:sp>
      <p:sp>
        <p:nvSpPr>
          <p:cNvPr id="21" name="Marcador de contenido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Resumen">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s-ES"/>
              <a:t>Haga clic para modificar el estilo de título del patrón</a:t>
            </a:r>
          </a:p>
        </p:txBody>
      </p:sp>
      <p:sp>
        <p:nvSpPr>
          <p:cNvPr id="10" name="Marcador de posición de imagen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s-ES"/>
              <a:t>Haga clic en el icono para agregar una imagen</a:t>
            </a:r>
          </a:p>
        </p:txBody>
      </p:sp>
      <p:sp>
        <p:nvSpPr>
          <p:cNvPr id="7" name="Marcador de contenido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8" name="Elips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ierre">
    <p:spTree>
      <p:nvGrpSpPr>
        <p:cNvPr id="1" name=""/>
        <p:cNvGrpSpPr/>
        <p:nvPr/>
      </p:nvGrpSpPr>
      <p:grpSpPr>
        <a:xfrm>
          <a:off x="0" y="0"/>
          <a:ext cx="0" cy="0"/>
          <a:chOff x="0" y="0"/>
          <a:chExt cx="0" cy="0"/>
        </a:xfrm>
      </p:grpSpPr>
      <p:sp>
        <p:nvSpPr>
          <p:cNvPr id="28" name="Título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s-ES"/>
              <a:t>Haga clic para modificar el estilo de título del patrón</a:t>
            </a:r>
            <a:endParaRPr lang="es-ES" dirty="0"/>
          </a:p>
        </p:txBody>
      </p:sp>
      <p:sp>
        <p:nvSpPr>
          <p:cNvPr id="31" name="Subtítulo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40" name="Marcador de posición de imagen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s-ES"/>
              <a:t>Haga clic en el icono para agregar una imagen</a:t>
            </a:r>
            <a:endParaRPr lang="es-ES" dirty="0"/>
          </a:p>
        </p:txBody>
      </p:sp>
      <p:sp>
        <p:nvSpPr>
          <p:cNvPr id="42" name="Marcador de posición de imagen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s-ES"/>
              <a:t>Haga clic en el icono para agregar una imagen</a:t>
            </a:r>
          </a:p>
        </p:txBody>
      </p:sp>
      <p:grpSp>
        <p:nvGrpSpPr>
          <p:cNvPr id="43" name="Grupo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a libre: Forma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sp>
          <p:nvSpPr>
            <p:cNvPr id="45" name="Elips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6" name="Forma libre: Forma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solidFill>
                  <a:schemeClr val="tx1"/>
                </a:solidFill>
              </a:endParaRPr>
            </a:p>
          </p:txBody>
        </p:sp>
      </p:grpSp>
      <p:grpSp>
        <p:nvGrpSpPr>
          <p:cNvPr id="15" name="Grupo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a libre: Forma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 name="Marcador de fecha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7" name="Elips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s-ES"/>
              <a:t>Haga clic para modificar el estilo de título del patrón</a:t>
            </a:r>
            <a:endParaRPr lang="es-ES" dirty="0"/>
          </a:p>
        </p:txBody>
      </p:sp>
      <p:sp>
        <p:nvSpPr>
          <p:cNvPr id="3" name="Subtítulo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ES" dirty="0"/>
          </a:p>
        </p:txBody>
      </p:sp>
      <p:sp>
        <p:nvSpPr>
          <p:cNvPr id="4" name="Marcador de fecha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9" name="Forma libre: Forma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0" name="Elips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5" name="Elips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34" name="Grupo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a libre: Forma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p>
          </p:txBody>
        </p:sp>
        <p:sp>
          <p:nvSpPr>
            <p:cNvPr id="36" name="Forma libre: Forma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37" name="Elips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3" name="Grupo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a libre: Forma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21" name="Elips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contenido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5" name="Marcador de fecha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a libre: Forma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2" name="Título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s-ES"/>
              <a:t>Haga clic para modificar el estilo de título del patrón</a:t>
            </a:r>
            <a:endParaRPr lang="es-ES" dirty="0"/>
          </a:p>
        </p:txBody>
      </p:sp>
      <p:sp>
        <p:nvSpPr>
          <p:cNvPr id="3" name="Marcador de contenido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texto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a:t>Haga clic para modificar los estilos de texto del patrón</a:t>
            </a:r>
          </a:p>
        </p:txBody>
      </p:sp>
      <p:sp>
        <p:nvSpPr>
          <p:cNvPr id="5" name="Marcador de fecha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s-ES"/>
              <a:t>Martes, 2 de febrero de 20XX</a:t>
            </a:r>
          </a:p>
        </p:txBody>
      </p:sp>
      <p:sp>
        <p:nvSpPr>
          <p:cNvPr id="6" name="Marcador de pie de página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s-ES"/>
              <a:t>Ejemplo de Texto de pie de página</a:t>
            </a:r>
          </a:p>
        </p:txBody>
      </p:sp>
      <p:sp>
        <p:nvSpPr>
          <p:cNvPr id="7" name="Marcador de número de diapositiva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lstStyle>
          <a:p>
            <a:pPr>
              <a:defRPr/>
            </a:pPr>
            <a:fld id="{76163F43-1872-4865-ABBD-F0FA403ED907}" type="datetimeFigureOut">
              <a:rPr lang="es-CL" altLang="es-CL"/>
              <a:pPr>
                <a:defRPr/>
              </a:pPr>
              <a:t>21-11-2022</a:t>
            </a:fld>
            <a:endParaRPr lang="es-CL" altLang="es-CL"/>
          </a:p>
        </p:txBody>
      </p:sp>
      <p:sp>
        <p:nvSpPr>
          <p:cNvPr id="4" name="3 Marcador de pie de página"/>
          <p:cNvSpPr>
            <a:spLocks noGrp="1"/>
          </p:cNvSpPr>
          <p:nvPr>
            <p:ph type="ftr" sz="quarter" idx="11"/>
          </p:nvPr>
        </p:nvSpPr>
        <p:spPr/>
        <p:txBody>
          <a:bodyPr/>
          <a:lstStyle>
            <a:lvl1pPr>
              <a:defRPr/>
            </a:lvl1pPr>
          </a:lstStyle>
          <a:p>
            <a:pPr>
              <a:defRPr/>
            </a:pPr>
            <a:endParaRPr lang="es-CL"/>
          </a:p>
        </p:txBody>
      </p:sp>
      <p:sp>
        <p:nvSpPr>
          <p:cNvPr id="5" name="4 Marcador de número de diapositiva"/>
          <p:cNvSpPr>
            <a:spLocks noGrp="1"/>
          </p:cNvSpPr>
          <p:nvPr>
            <p:ph type="sldNum" sz="quarter" idx="12"/>
          </p:nvPr>
        </p:nvSpPr>
        <p:spPr>
          <a:xfrm>
            <a:off x="5791200" y="1180356"/>
            <a:ext cx="609600" cy="153888"/>
          </a:xfrm>
        </p:spPr>
        <p:txBody>
          <a:bodyPr/>
          <a:lstStyle>
            <a:lvl1pPr>
              <a:defRPr/>
            </a:lvl1pPr>
          </a:lstStyle>
          <a:p>
            <a:pPr>
              <a:defRPr/>
            </a:pPr>
            <a:fld id="{1C94A5FB-813A-48D8-9A17-66EC6A47D0D6}" type="slidenum">
              <a:rPr lang="es-CL" altLang="es-CL"/>
              <a:pPr>
                <a:defRPr/>
              </a:pPr>
              <a:t>‹Nº›</a:t>
            </a:fld>
            <a:endParaRPr lang="es-CL" altLang="es-CL"/>
          </a:p>
        </p:txBody>
      </p:sp>
    </p:spTree>
    <p:extLst>
      <p:ext uri="{BB962C8B-B14F-4D97-AF65-F5344CB8AC3E}">
        <p14:creationId xmlns:p14="http://schemas.microsoft.com/office/powerpoint/2010/main" val="330543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s-ES"/>
              <a:t>Haga clic para agregar un título</a:t>
            </a:r>
          </a:p>
        </p:txBody>
      </p:sp>
      <p:sp>
        <p:nvSpPr>
          <p:cNvPr id="7" name="Marcador de contenido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s-ES" sz="1600"/>
              <a:t>Haga clic para agregar texto</a:t>
            </a:r>
          </a:p>
        </p:txBody>
      </p:sp>
      <p:sp>
        <p:nvSpPr>
          <p:cNvPr id="17" name="Marcador de posición de imagen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2" name="Marcador de posición de imagen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5" name="Marcador de posición de imagen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6" name="Elips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10" name="Grupo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a libre: Forma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2" name="Elips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ción">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s-ES"/>
              <a:t>Haga clic para modificar el estilo de título del patrón</a:t>
            </a:r>
            <a:endParaRPr lang="es-ES" dirty="0"/>
          </a:p>
        </p:txBody>
      </p:sp>
      <p:sp>
        <p:nvSpPr>
          <p:cNvPr id="12" name="Marcador de posición de imagen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s-ES"/>
              <a:t>Haga clic en el icono para agregar una imagen</a:t>
            </a:r>
          </a:p>
        </p:txBody>
      </p:sp>
      <p:sp>
        <p:nvSpPr>
          <p:cNvPr id="18" name="Marcador de posición de imagen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s-ES"/>
              <a:t>Haga clic en el icono para agregar una imagen</a:t>
            </a:r>
          </a:p>
        </p:txBody>
      </p:sp>
      <p:sp>
        <p:nvSpPr>
          <p:cNvPr id="19" name="Marcador de posición de imagen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s-ES"/>
              <a:t>Haga clic en el icono para agregar una imagen</a:t>
            </a:r>
          </a:p>
        </p:txBody>
      </p:sp>
      <p:sp>
        <p:nvSpPr>
          <p:cNvPr id="20" name="Marcador de posición de imagen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
        <p:nvSpPr>
          <p:cNvPr id="11" name="Marcador de contenido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s-ES"/>
              <a:t>Haga clic para modificar los estilos de texto del patrón</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s-ES"/>
              <a:t>Haga clic en el icono para agregar una imagen</a:t>
            </a:r>
          </a:p>
        </p:txBody>
      </p:sp>
      <p:sp>
        <p:nvSpPr>
          <p:cNvPr id="4" name="Marcador de fecha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s-ES" smtClean="0"/>
              <a:t>‹Nº›</a:t>
            </a:fld>
            <a:endParaRPr lang="es-ES"/>
          </a:p>
        </p:txBody>
      </p:sp>
      <p:sp>
        <p:nvSpPr>
          <p:cNvPr id="13" name="Rectángulo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4" name="Rectángulo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s-ES"/>
              <a:t>Haga clic para modificar el estilo de título del patrón</a:t>
            </a:r>
            <a:endParaRPr lang="es-ES" dirty="0"/>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lto de sección">
    <p:bg>
      <p:bgRef idx="1001">
        <a:schemeClr val="bg1"/>
      </p:bgRef>
    </p:bg>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s-ES"/>
              <a:t>Haga clic en el icono para agregar una imagen</a:t>
            </a:r>
          </a:p>
        </p:txBody>
      </p:sp>
      <p:sp>
        <p:nvSpPr>
          <p:cNvPr id="16" name="Subtítulo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s-ES">
                <a:solidFill>
                  <a:schemeClr val="tx1">
                    <a:alpha val="60000"/>
                  </a:schemeClr>
                </a:solidFill>
              </a:rPr>
              <a:t>Haga clic para modificar el estilo de subtítulo del patrón</a:t>
            </a:r>
            <a:endParaRPr lang="es-ES" dirty="0">
              <a:solidFill>
                <a:schemeClr val="tx1">
                  <a:alpha val="60000"/>
                </a:schemeClr>
              </a:solidFill>
            </a:endParaRPr>
          </a:p>
        </p:txBody>
      </p:sp>
      <p:sp>
        <p:nvSpPr>
          <p:cNvPr id="15" name="Título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s-ES"/>
              <a:t>Haga clic para modificar el estilo de título del patrón</a:t>
            </a:r>
            <a:endParaRPr lang="es-E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Escala de tiempo de tabla y gráfic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a libre: Forma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sp>
          <p:nvSpPr>
            <p:cNvPr id="14" name="Elips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5" name="Elips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6" name="Forma libre: Forma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dirty="0">
                <a:solidFill>
                  <a:schemeClr val="tx1"/>
                </a:solidFill>
              </a:endParaRPr>
            </a:p>
          </p:txBody>
        </p:sp>
      </p:grpSp>
      <p:sp>
        <p:nvSpPr>
          <p:cNvPr id="2" name="Título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s-ES" dirty="0"/>
            </a:lvl1pPr>
          </a:lstStyle>
          <a:p>
            <a:pPr lvl="0" rtl="0">
              <a:lnSpc>
                <a:spcPct val="100000"/>
              </a:lnSpc>
            </a:pPr>
            <a:r>
              <a:rPr lang="es-ES"/>
              <a:t>Haga clic para modificar el estilo de título del patrón</a:t>
            </a:r>
          </a:p>
        </p:txBody>
      </p:sp>
      <p:sp>
        <p:nvSpPr>
          <p:cNvPr id="3" name="Marcador de contenido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ES" dirty="0"/>
          </a:p>
        </p:txBody>
      </p:sp>
      <p:sp>
        <p:nvSpPr>
          <p:cNvPr id="4" name="Marcador de fecha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s-ES"/>
              <a:t>Martes, 2 de febrero de 20XX</a:t>
            </a:r>
          </a:p>
        </p:txBody>
      </p:sp>
      <p:sp>
        <p:nvSpPr>
          <p:cNvPr id="5" name="Marcador de pie de página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s-ES"/>
              <a:t>Haga clic para modificar el estilo de título del patrón</a:t>
            </a:r>
            <a:endParaRPr lang="es-ES" dirty="0"/>
          </a:p>
        </p:txBody>
      </p:sp>
      <p:grpSp>
        <p:nvGrpSpPr>
          <p:cNvPr id="8" name="Grupo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a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0" name="Forma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Forma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12" name="Elips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7" name="Marcador de contenido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s-ES"/>
              <a:t>Haga clic para modificar los estilos de texto del patrón</a:t>
            </a:r>
          </a:p>
        </p:txBody>
      </p:sp>
      <p:sp>
        <p:nvSpPr>
          <p:cNvPr id="15" name="Marcador de posición de imagen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s-ES"/>
              <a:t>Haga clic en el icono para agregar una imagen</a:t>
            </a:r>
          </a:p>
        </p:txBody>
      </p:sp>
      <p:sp>
        <p:nvSpPr>
          <p:cNvPr id="2" name="Marcador de fecha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s-ES"/>
              <a:t>Martes, 2 de febrero de 20XX</a:t>
            </a:r>
          </a:p>
        </p:txBody>
      </p:sp>
      <p:sp>
        <p:nvSpPr>
          <p:cNvPr id="3" name="Marcador de pie de página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s-ES"/>
              <a:t>Ejemplo de Texto de pie de página</a:t>
            </a:r>
          </a:p>
        </p:txBody>
      </p:sp>
      <p:sp>
        <p:nvSpPr>
          <p:cNvPr id="4" name="Marcador de número de diapositiva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Equip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34" name="Elips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0" name="Título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s-ES"/>
              <a:t>Equipo</a:t>
            </a:r>
          </a:p>
        </p:txBody>
      </p:sp>
      <p:grpSp>
        <p:nvGrpSpPr>
          <p:cNvPr id="51" name="Grupo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a libre: Forma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53" name="Forma libre: Forma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solidFill>
                  <a:schemeClr val="tx1"/>
                </a:solidFill>
              </a:endParaRPr>
            </a:p>
          </p:txBody>
        </p:sp>
        <p:sp>
          <p:nvSpPr>
            <p:cNvPr id="54" name="Elips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55" name="Elips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p:nvSpPr>
          <p:cNvPr id="56" name="Marcador de posición de imagen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s-ES"/>
              <a:t>Haga clic en el icono para agregar una imagen</a:t>
            </a:r>
          </a:p>
        </p:txBody>
      </p:sp>
      <p:sp>
        <p:nvSpPr>
          <p:cNvPr id="57" name="Marcador de posición de imagen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s-ES"/>
              <a:t>Haga clic en el icono para agregar una imagen</a:t>
            </a:r>
          </a:p>
        </p:txBody>
      </p:sp>
      <p:sp>
        <p:nvSpPr>
          <p:cNvPr id="58" name="Marcador de posición de imagen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s-ES"/>
              <a:t>Haga clic en el icono para agregar una imagen</a:t>
            </a:r>
            <a:endParaRPr lang="es-ES" dirty="0"/>
          </a:p>
        </p:txBody>
      </p:sp>
      <p:sp>
        <p:nvSpPr>
          <p:cNvPr id="59" name="Marcador de posición de imagen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s-ES"/>
              <a:t>Haga clic en el icono para agregar una imagen</a:t>
            </a:r>
          </a:p>
        </p:txBody>
      </p:sp>
      <p:sp>
        <p:nvSpPr>
          <p:cNvPr id="63" name="Marcador de texto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s-ES"/>
              <a:t>Nombre</a:t>
            </a:r>
          </a:p>
        </p:txBody>
      </p:sp>
      <p:sp>
        <p:nvSpPr>
          <p:cNvPr id="61" name="Marcador de texto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s-ES"/>
              <a:t>Título</a:t>
            </a:r>
          </a:p>
        </p:txBody>
      </p:sp>
      <p:sp>
        <p:nvSpPr>
          <p:cNvPr id="65" name="Marcador de texto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s-ES"/>
              <a:t>Nombre</a:t>
            </a:r>
          </a:p>
        </p:txBody>
      </p:sp>
      <p:sp>
        <p:nvSpPr>
          <p:cNvPr id="64" name="Marcador de texto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s-ES"/>
              <a:t>Título</a:t>
            </a:r>
          </a:p>
        </p:txBody>
      </p:sp>
      <p:sp>
        <p:nvSpPr>
          <p:cNvPr id="67" name="Marcador de texto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s-ES"/>
              <a:t>Nombre</a:t>
            </a:r>
          </a:p>
        </p:txBody>
      </p:sp>
      <p:sp>
        <p:nvSpPr>
          <p:cNvPr id="66" name="Marcador de texto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s-ES"/>
              <a:t>Título</a:t>
            </a:r>
          </a:p>
        </p:txBody>
      </p:sp>
      <p:sp>
        <p:nvSpPr>
          <p:cNvPr id="69" name="Marcador de texto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s-ES"/>
              <a:t>Nombre</a:t>
            </a:r>
          </a:p>
        </p:txBody>
      </p:sp>
      <p:sp>
        <p:nvSpPr>
          <p:cNvPr id="68" name="Marcador de texto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s-ES"/>
              <a:t>Título</a:t>
            </a:r>
          </a:p>
        </p:txBody>
      </p:sp>
      <p:sp>
        <p:nvSpPr>
          <p:cNvPr id="4" name="Marcador de fecha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ido y columna 2 (diapositiva de comparación)">
    <p:spTree>
      <p:nvGrpSpPr>
        <p:cNvPr id="1" name=""/>
        <p:cNvGrpSpPr/>
        <p:nvPr/>
      </p:nvGrpSpPr>
      <p:grpSpPr>
        <a:xfrm>
          <a:off x="0" y="0"/>
          <a:ext cx="0" cy="0"/>
          <a:chOff x="0" y="0"/>
          <a:chExt cx="0" cy="0"/>
        </a:xfrm>
      </p:grpSpPr>
      <p:sp>
        <p:nvSpPr>
          <p:cNvPr id="12" name="Elips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11" name="Rectángulo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s-ES"/>
          </a:p>
        </p:txBody>
      </p:sp>
      <p:sp>
        <p:nvSpPr>
          <p:cNvPr id="2" name="Título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s-ES" sz="4800" dirty="0"/>
            </a:lvl1pPr>
          </a:lstStyle>
          <a:p>
            <a:pPr lvl="0" rtl="0">
              <a:lnSpc>
                <a:spcPct val="100000"/>
              </a:lnSpc>
            </a:pPr>
            <a:r>
              <a:rPr lang="es-ES"/>
              <a:t>Haga clic para modificar el estilo de título del patrón</a:t>
            </a:r>
          </a:p>
        </p:txBody>
      </p:sp>
      <p:sp>
        <p:nvSpPr>
          <p:cNvPr id="3" name="Marcador de texto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a:t>Haga clic para modificar los estilos de texto del patrón</a:t>
            </a:r>
          </a:p>
        </p:txBody>
      </p:sp>
      <p:sp>
        <p:nvSpPr>
          <p:cNvPr id="4" name="Marcador de contenido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5" name="Marcador de texto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s-ES" sz="1400" b="0" cap="all" spc="200" baseline="0" dirty="0">
                <a:solidFill>
                  <a:schemeClr val="tx1"/>
                </a:solidFill>
              </a:defRPr>
            </a:lvl1pPr>
          </a:lstStyle>
          <a:p>
            <a:pPr marL="228600" lvl="0" indent="-228600" rtl="0"/>
            <a:r>
              <a:rPr lang="es-ES"/>
              <a:t>Haga clic para modificar los estilos de texto del patrón</a:t>
            </a:r>
          </a:p>
        </p:txBody>
      </p:sp>
      <p:sp>
        <p:nvSpPr>
          <p:cNvPr id="6" name="Marcador de contenido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7" name="Marcador de fecha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s-ES"/>
              <a:t>Martes, 2 de febrero de 20XX</a:t>
            </a:r>
          </a:p>
        </p:txBody>
      </p:sp>
      <p:sp>
        <p:nvSpPr>
          <p:cNvPr id="8" name="Marcador de pie de página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s-ES"/>
              <a:t>Ejemplo de Texto de pie de página</a:t>
            </a:r>
          </a:p>
        </p:txBody>
      </p:sp>
      <p:sp>
        <p:nvSpPr>
          <p:cNvPr id="9" name="Marcador de número de diapositiva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s-ES" smtClean="0"/>
              <a:t>‹Nº›</a:t>
            </a:fld>
            <a:endParaRPr lang="es-E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s-ES"/>
              <a:t>Haga clic para modificar el estilo de título del patrón</a:t>
            </a:r>
            <a:endParaRPr lang="es-ES" dirty="0"/>
          </a:p>
        </p:txBody>
      </p:sp>
      <p:sp>
        <p:nvSpPr>
          <p:cNvPr id="3" name="Marcador de texto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p>
        </p:txBody>
      </p:sp>
      <p:sp>
        <p:nvSpPr>
          <p:cNvPr id="4" name="Marcador de fecha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Martes, 2 de febrero de 20XX</a:t>
            </a:r>
            <a:endParaRPr lang="es-ES" dirty="0"/>
          </a:p>
        </p:txBody>
      </p:sp>
      <p:sp>
        <p:nvSpPr>
          <p:cNvPr id="5" name="Marcador de pie de página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s-ES"/>
              <a:t>Ejemplo de Texto de pie de página</a:t>
            </a:r>
            <a:endParaRPr lang="es-ES" dirty="0"/>
          </a:p>
        </p:txBody>
      </p:sp>
      <p:sp>
        <p:nvSpPr>
          <p:cNvPr id="6" name="Marcador de número de diapositiva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s-ES" smtClean="0"/>
              <a:pPr rtl="0"/>
              <a:t>‹Nº›</a:t>
            </a:fld>
            <a:endParaRPr lang="es-E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s-E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r>
              <a:rPr lang="es-ES" kern="1200" dirty="0">
                <a:latin typeface="+mj-lt"/>
                <a:ea typeface="+mj-ea"/>
                <a:cs typeface="+mj-cs"/>
              </a:rPr>
              <a:t>CREANDO UN VINCULO</a:t>
            </a:r>
            <a:br>
              <a:rPr lang="es-ES" kern="1200" dirty="0">
                <a:latin typeface="+mj-lt"/>
                <a:ea typeface="+mj-ea"/>
                <a:cs typeface="+mj-cs"/>
              </a:rPr>
            </a:br>
            <a:r>
              <a:rPr lang="es-ES" kern="1200" dirty="0">
                <a:latin typeface="+mj-lt"/>
                <a:ea typeface="+mj-ea"/>
                <a:cs typeface="+mj-cs"/>
              </a:rPr>
              <a:t>“UNO/A + UNO/A=3” </a:t>
            </a:r>
          </a:p>
        </p:txBody>
      </p:sp>
      <p:sp>
        <p:nvSpPr>
          <p:cNvPr id="7" name="Subtítulo 2">
            <a:extLst>
              <a:ext uri="{FF2B5EF4-FFF2-40B4-BE49-F238E27FC236}">
                <a16:creationId xmlns:a16="http://schemas.microsoft.com/office/drawing/2014/main" id="{11084816-DE3E-D9DB-94FD-35AC2EE00BC0}"/>
              </a:ext>
            </a:extLst>
          </p:cNvPr>
          <p:cNvSpPr txBox="1">
            <a:spLocks/>
          </p:cNvSpPr>
          <p:nvPr/>
        </p:nvSpPr>
        <p:spPr>
          <a:xfrm>
            <a:off x="550863" y="3827610"/>
            <a:ext cx="5437187" cy="2265216"/>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es-CL" sz="2200" b="1" i="1" kern="1200" dirty="0">
                <a:solidFill>
                  <a:srgbClr val="FFFF00">
                    <a:alpha val="60000"/>
                  </a:srgbClr>
                </a:solidFill>
                <a:effectLst>
                  <a:outerShdw blurRad="38100" dist="38100" dir="2700000" algn="tl">
                    <a:srgbClr val="000000">
                      <a:alpha val="43137"/>
                    </a:srgbClr>
                  </a:outerShdw>
                </a:effectLst>
                <a:latin typeface="+mn-lt"/>
                <a:ea typeface="+mn-ea"/>
                <a:cs typeface="+mn-cs"/>
              </a:rPr>
              <a:t>EDMUNDO JAVIER CAMPUSANO SEGUEL</a:t>
            </a:r>
          </a:p>
          <a:p>
            <a:r>
              <a:rPr lang="es-ES" altLang="es-CL" sz="2200" b="1" i="1" kern="1200" dirty="0">
                <a:solidFill>
                  <a:srgbClr val="FFFF00">
                    <a:alpha val="60000"/>
                  </a:srgbClr>
                </a:solidFill>
                <a:effectLst>
                  <a:outerShdw blurRad="38100" dist="38100" dir="2700000" algn="tl">
                    <a:srgbClr val="000000">
                      <a:alpha val="43137"/>
                    </a:srgbClr>
                  </a:outerShdw>
                </a:effectLst>
                <a:latin typeface="+mn-lt"/>
                <a:ea typeface="+mn-ea"/>
                <a:cs typeface="+mn-cs"/>
              </a:rPr>
              <a:t>Psicólogo, Magister</a:t>
            </a:r>
          </a:p>
          <a:p>
            <a:r>
              <a:rPr lang="es-ES" altLang="es-CL" sz="2200" b="1" i="1" kern="1200" dirty="0">
                <a:solidFill>
                  <a:srgbClr val="FFFF00">
                    <a:alpha val="60000"/>
                  </a:srgbClr>
                </a:solidFill>
                <a:effectLst>
                  <a:outerShdw blurRad="38100" dist="38100" dir="2700000" algn="tl">
                    <a:srgbClr val="000000">
                      <a:alpha val="43137"/>
                    </a:srgbClr>
                  </a:outerShdw>
                </a:effectLst>
                <a:latin typeface="+mn-lt"/>
                <a:ea typeface="+mn-ea"/>
                <a:cs typeface="+mn-cs"/>
              </a:rPr>
              <a:t>Director Escuela de Psicologia</a:t>
            </a:r>
          </a:p>
          <a:p>
            <a:r>
              <a:rPr lang="es-ES" altLang="es-CL" sz="2200" b="1" i="1" kern="1200" dirty="0">
                <a:solidFill>
                  <a:srgbClr val="FFFF00">
                    <a:alpha val="60000"/>
                  </a:srgbClr>
                </a:solidFill>
                <a:effectLst>
                  <a:outerShdw blurRad="38100" dist="38100" dir="2700000" algn="tl">
                    <a:srgbClr val="000000">
                      <a:alpha val="43137"/>
                    </a:srgbClr>
                  </a:outerShdw>
                </a:effectLst>
                <a:latin typeface="+mn-lt"/>
                <a:ea typeface="+mn-ea"/>
                <a:cs typeface="+mn-cs"/>
              </a:rPr>
              <a:t>Universidad Mayor.</a:t>
            </a:r>
          </a:p>
          <a:p>
            <a:endParaRPr lang="es-ES" sz="2200" kern="1200" dirty="0">
              <a:latin typeface="+mn-lt"/>
              <a:ea typeface="+mn-ea"/>
              <a:cs typeface="+mn-cs"/>
            </a:endParaRPr>
          </a:p>
        </p:txBody>
      </p:sp>
      <p:pic>
        <p:nvPicPr>
          <p:cNvPr id="4" name="Picture 2" descr="Postgrados UM - Magíster en Psicoterapia Familiar, de Pareja e Individual">
            <a:extLst>
              <a:ext uri="{FF2B5EF4-FFF2-40B4-BE49-F238E27FC236}">
                <a16:creationId xmlns:a16="http://schemas.microsoft.com/office/drawing/2014/main" id="{C7FFDC8D-D394-093D-474E-439186D8E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8" r="-2" b="12410"/>
          <a:stretch/>
        </p:blipFill>
        <p:spPr bwMode="auto">
          <a:xfrm>
            <a:off x="6556248" y="548640"/>
            <a:ext cx="5084064" cy="2880360"/>
          </a:xfrm>
          <a:prstGeom prst="rect">
            <a:avLst/>
          </a:prstGeom>
          <a:solidFill>
            <a:srgbClr val="FFFFFF"/>
          </a:solidFill>
        </p:spPr>
      </p:pic>
      <p:pic>
        <p:nvPicPr>
          <p:cNvPr id="14" name="Marcador de posición de imagen 13" descr="Fondo digital de puntos de datos">
            <a:extLst>
              <a:ext uri="{FF2B5EF4-FFF2-40B4-BE49-F238E27FC236}">
                <a16:creationId xmlns:a16="http://schemas.microsoft.com/office/drawing/2014/main" id="{9A8AD548-922D-4E1D-B19C-5F6E808B8160}"/>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r="-1" b="38418"/>
          <a:stretch/>
        </p:blipFill>
        <p:spPr>
          <a:xfrm>
            <a:off x="6556248" y="3429000"/>
            <a:ext cx="5084064" cy="2880360"/>
          </a:xfrm>
          <a:noFill/>
        </p:spPr>
      </p:pic>
      <p:sp>
        <p:nvSpPr>
          <p:cNvPr id="41" name="Slide Number Placeholder 7">
            <a:extLst>
              <a:ext uri="{FF2B5EF4-FFF2-40B4-BE49-F238E27FC236}">
                <a16:creationId xmlns:a16="http://schemas.microsoft.com/office/drawing/2014/main" id="{AEB14036-D7E0-F58D-557E-FFC59E007F2B}"/>
              </a:ext>
            </a:extLst>
          </p:cNvPr>
          <p:cNvSpPr>
            <a:spLocks noGrp="1"/>
          </p:cNvSpPr>
          <p:nvPr>
            <p:ph type="sldNum" sz="quarter" idx="12"/>
          </p:nvPr>
        </p:nvSpPr>
        <p:spPr>
          <a:xfrm>
            <a:off x="9948863" y="6507212"/>
            <a:ext cx="1692274" cy="153888"/>
          </a:xfrm>
        </p:spPr>
        <p:txBody>
          <a:bodyPr/>
          <a:lstStyle/>
          <a:p>
            <a:pPr rtl="0">
              <a:spcAft>
                <a:spcPts val="600"/>
              </a:spcAft>
            </a:pPr>
            <a:fld id="{DBA1B0FB-D917-4C8C-928F-313BD683BF39}" type="slidenum">
              <a:rPr lang="es-ES" smtClean="0"/>
              <a:pPr rtl="0">
                <a:spcAft>
                  <a:spcPts val="600"/>
                </a:spcAft>
              </a:pPr>
              <a:t>1</a:t>
            </a:fld>
            <a:endParaRPr lang="es-ES"/>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Importancia de la Variable Contextual. - Blog">
            <a:extLst>
              <a:ext uri="{FF2B5EF4-FFF2-40B4-BE49-F238E27FC236}">
                <a16:creationId xmlns:a16="http://schemas.microsoft.com/office/drawing/2014/main" id="{B42F8418-B84E-A89A-ADE0-F34625E38F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650" y="441325"/>
            <a:ext cx="11950700" cy="597535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Marcador de fecha 3" hidden="1">
            <a:extLst>
              <a:ext uri="{FF2B5EF4-FFF2-40B4-BE49-F238E27FC236}">
                <a16:creationId xmlns:a16="http://schemas.microsoft.com/office/drawing/2014/main" id="{6264492A-3DD2-9480-2A56-93E1A6916829}"/>
              </a:ext>
            </a:extLst>
          </p:cNvPr>
          <p:cNvSpPr>
            <a:spLocks noGrp="1"/>
          </p:cNvSpPr>
          <p:nvPr>
            <p:ph type="dt" sz="half" idx="10"/>
          </p:nvPr>
        </p:nvSpPr>
        <p:spPr/>
        <p:txBody>
          <a:bodyPr/>
          <a:lstStyle/>
          <a:p>
            <a:pPr rtl="0">
              <a:spcAft>
                <a:spcPts val="600"/>
              </a:spcAft>
            </a:pPr>
            <a:r>
              <a:rPr lang="es-ES"/>
              <a:t>Martes, 2 de febrero de 20XX</a:t>
            </a:r>
          </a:p>
        </p:txBody>
      </p:sp>
      <p:sp>
        <p:nvSpPr>
          <p:cNvPr id="6" name="Marcador de número de diapositiva 5" hidden="1">
            <a:extLst>
              <a:ext uri="{FF2B5EF4-FFF2-40B4-BE49-F238E27FC236}">
                <a16:creationId xmlns:a16="http://schemas.microsoft.com/office/drawing/2014/main" id="{053EADE4-7869-4CA1-D235-6D468861CE51}"/>
              </a:ext>
            </a:extLst>
          </p:cNvPr>
          <p:cNvSpPr>
            <a:spLocks noGrp="1"/>
          </p:cNvSpPr>
          <p:nvPr>
            <p:ph type="sldNum" sz="quarter" idx="12"/>
          </p:nvPr>
        </p:nvSpPr>
        <p:spPr/>
        <p:txBody>
          <a:bodyPr/>
          <a:lstStyle/>
          <a:p>
            <a:pPr rtl="0">
              <a:spcAft>
                <a:spcPts val="600"/>
              </a:spcAft>
            </a:pPr>
            <a:fld id="{DBA1B0FB-D917-4C8C-928F-313BD683BF39}" type="slidenum">
              <a:rPr lang="es-ES" smtClean="0"/>
              <a:pPr rtl="0">
                <a:spcAft>
                  <a:spcPts val="600"/>
                </a:spcAft>
              </a:pPr>
              <a:t>10</a:t>
            </a:fld>
            <a:endParaRPr lang="es-ES"/>
          </a:p>
        </p:txBody>
      </p:sp>
    </p:spTree>
    <p:extLst>
      <p:ext uri="{BB962C8B-B14F-4D97-AF65-F5344CB8AC3E}">
        <p14:creationId xmlns:p14="http://schemas.microsoft.com/office/powerpoint/2010/main" val="55258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76C0CD48-3FE8-FCB9-9A7D-BDD42FEBA624}"/>
              </a:ext>
            </a:extLst>
          </p:cNvPr>
          <p:cNvSpPr>
            <a:spLocks noGrp="1"/>
          </p:cNvSpPr>
          <p:nvPr>
            <p:ph type="title"/>
          </p:nvPr>
        </p:nvSpPr>
        <p:spPr>
          <a:xfrm>
            <a:off x="191266" y="196900"/>
            <a:ext cx="9476716" cy="1107918"/>
          </a:xfrm>
        </p:spPr>
        <p:txBody>
          <a:bodyPr/>
          <a:lstStyle/>
          <a:p>
            <a:r>
              <a:rPr lang="en-US" dirty="0" err="1"/>
              <a:t>Axiomas</a:t>
            </a:r>
            <a:r>
              <a:rPr lang="en-US" dirty="0"/>
              <a:t> de la </a:t>
            </a:r>
            <a:r>
              <a:rPr lang="en-US" dirty="0" err="1"/>
              <a:t>comunicacion</a:t>
            </a:r>
            <a:r>
              <a:rPr lang="en-US" dirty="0"/>
              <a:t> </a:t>
            </a:r>
            <a:r>
              <a:rPr lang="en-US" dirty="0" err="1"/>
              <a:t>humana</a:t>
            </a:r>
            <a:r>
              <a:rPr lang="en-US" dirty="0"/>
              <a:t>. P. </a:t>
            </a:r>
            <a:r>
              <a:rPr lang="en-US" dirty="0" err="1"/>
              <a:t>Watzlawik</a:t>
            </a:r>
            <a:endParaRPr lang="en-US" dirty="0"/>
          </a:p>
        </p:txBody>
      </p:sp>
      <p:pic>
        <p:nvPicPr>
          <p:cNvPr id="4098" name="Picture 2" descr="Teoría de la Comunicación Humana - Tarea de Informatica- Estefi">
            <a:extLst>
              <a:ext uri="{FF2B5EF4-FFF2-40B4-BE49-F238E27FC236}">
                <a16:creationId xmlns:a16="http://schemas.microsoft.com/office/drawing/2014/main" id="{3C16601E-ABC0-1C4E-E196-E89F26DFDD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940561"/>
            <a:ext cx="6248399" cy="486854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Marcador de número de diapositiva 3">
            <a:extLst>
              <a:ext uri="{FF2B5EF4-FFF2-40B4-BE49-F238E27FC236}">
                <a16:creationId xmlns:a16="http://schemas.microsoft.com/office/drawing/2014/main" id="{4E90628C-C8DC-7D6C-5210-0BCB277EBE4B}"/>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11</a:t>
            </a:fld>
            <a:endParaRPr lang="es-ES"/>
          </a:p>
        </p:txBody>
      </p:sp>
      <p:pic>
        <p:nvPicPr>
          <p:cNvPr id="4100" name="Picture 4" descr="Comunicólogos Blog: Comunicación en 5 Axiomas">
            <a:extLst>
              <a:ext uri="{FF2B5EF4-FFF2-40B4-BE49-F238E27FC236}">
                <a16:creationId xmlns:a16="http://schemas.microsoft.com/office/drawing/2014/main" id="{6BA34AEA-9AC6-EA0D-EAD8-0DB4BD099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9" y="1940561"/>
            <a:ext cx="5943601" cy="4927600"/>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a la derecha 5">
            <a:extLst>
              <a:ext uri="{FF2B5EF4-FFF2-40B4-BE49-F238E27FC236}">
                <a16:creationId xmlns:a16="http://schemas.microsoft.com/office/drawing/2014/main" id="{1BA56E12-AB24-C63F-C752-47BCD2BC5F93}"/>
              </a:ext>
            </a:extLst>
          </p:cNvPr>
          <p:cNvSpPr/>
          <p:nvPr/>
        </p:nvSpPr>
        <p:spPr>
          <a:xfrm rot="8510629">
            <a:off x="9414077" y="1531191"/>
            <a:ext cx="1893099" cy="818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31915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0DC5A83-48A3-4A3F-9121-D4099EB83630}"/>
              </a:ext>
            </a:extLst>
          </p:cNvPr>
          <p:cNvSpPr>
            <a:spLocks noGrp="1"/>
          </p:cNvSpPr>
          <p:nvPr>
            <p:ph type="sldNum" sz="quarter" idx="12"/>
          </p:nvPr>
        </p:nvSpPr>
        <p:spPr/>
        <p:txBody>
          <a:bodyPr/>
          <a:lstStyle/>
          <a:p>
            <a:pPr rtl="0"/>
            <a:fld id="{DBA1B0FB-D917-4C8C-928F-313BD683BF39}" type="slidenum">
              <a:rPr lang="es-ES" smtClean="0"/>
              <a:t>12</a:t>
            </a:fld>
            <a:endParaRPr lang="es-ES"/>
          </a:p>
        </p:txBody>
      </p:sp>
      <p:pic>
        <p:nvPicPr>
          <p:cNvPr id="3074" name="Picture 2" descr="AXIOMAS DE LA COMUNICACIÓN Y FUNCIONES DEL LENGUAJE - ppt video online  descargar">
            <a:extLst>
              <a:ext uri="{FF2B5EF4-FFF2-40B4-BE49-F238E27FC236}">
                <a16:creationId xmlns:a16="http://schemas.microsoft.com/office/drawing/2014/main" id="{DDAF4215-1770-D279-3C6F-290956C04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222" y="700746"/>
            <a:ext cx="10037951" cy="416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79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6" name="Elipse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38" name="Elipse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nvGrpSpPr>
          <p:cNvPr id="40" name="Grupo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orma libre: Forma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2" name="Forma libre: Forma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43" name="Elipse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sp>
          <p:nvSpPr>
            <p:cNvPr id="44" name="Elipse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s-ES"/>
            </a:p>
          </p:txBody>
        </p:sp>
      </p:grpSp>
      <p:sp useBgFill="1">
        <p:nvSpPr>
          <p:cNvPr id="46" name="Rectángulo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8" name="Marcador de posición de imagen 7" descr="Fondo digital de puntos de datos">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893743" y="2733575"/>
            <a:ext cx="3298255" cy="4621009"/>
          </a:xfrm>
        </p:spPr>
      </p:pic>
      <p:sp>
        <p:nvSpPr>
          <p:cNvPr id="48" name="Rectángulo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50" name="Rectángulo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5" name="Título 14">
            <a:extLst>
              <a:ext uri="{FF2B5EF4-FFF2-40B4-BE49-F238E27FC236}">
                <a16:creationId xmlns:a16="http://schemas.microsoft.com/office/drawing/2014/main" id="{40F1DF5B-353A-4270-8C10-6A1509441174}"/>
              </a:ext>
            </a:extLst>
          </p:cNvPr>
          <p:cNvSpPr>
            <a:spLocks noGrp="1"/>
          </p:cNvSpPr>
          <p:nvPr>
            <p:ph type="ctrTitle"/>
          </p:nvPr>
        </p:nvSpPr>
        <p:spPr>
          <a:xfrm>
            <a:off x="211756" y="285005"/>
            <a:ext cx="8277726" cy="5291828"/>
          </a:xfrm>
        </p:spPr>
        <p:txBody>
          <a:bodyPr vert="horz" wrap="square" lIns="0" tIns="0" rIns="0" bIns="0" rtlCol="0" anchor="b" anchorCtr="0">
            <a:normAutofit/>
          </a:bodyPr>
          <a:lstStyle/>
          <a:p>
            <a:pPr algn="just"/>
            <a:r>
              <a:rPr lang="es-CL"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1. Escucha activamente,</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escucha sus necesidades y asegúrate que le estas dando la solución al problema que esta teniendo.</a:t>
            </a: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r>
              <a:rPr lang="es-CL"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2. Crea entendimiento.</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Haz contacto visual con el paciente, muéstrate genuinamente interesado en su caso, llámalo por su nombre.</a:t>
            </a: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r>
              <a:rPr lang="es-CL"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3. Dale mucha importancia a sus dudas e inquietudes.</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Cuando te cuente sus temores no los vuelvas insignificantes ni los descartes inmediatamente, por el contrario, justamente lo que para ellos es importante es lo que tenemos que solucionar</a:t>
            </a: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r>
              <a:rPr lang="es-CL"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4. Utiliza una terminología al alcance </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para que entienda claramente en que va a consistir el trabajo.</a:t>
            </a: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r>
              <a:rPr lang="es-CL"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5. Nunca le hagas sentir culpable</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ni avergonzado. Tu trabajo es ayudarlo y no juzgarlo </a:t>
            </a:r>
            <a:r>
              <a:rPr lang="es-CL" sz="1600"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asi</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que hazle sentir que llego al lugar indicado donde le van a ayudar a solucionar sus problemas.</a:t>
            </a: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r>
              <a:rPr lang="es-CL" sz="1600" b="1" dirty="0">
                <a:solidFill>
                  <a:srgbClr val="92D050"/>
                </a:solidFill>
                <a:latin typeface="Arial" panose="020B0604020202020204" pitchFamily="34" charset="0"/>
                <a:ea typeface="Times New Roman" panose="02020603050405020304" pitchFamily="18" charset="0"/>
                <a:cs typeface="Arial" panose="020B0604020202020204" pitchFamily="34" charset="0"/>
              </a:rPr>
              <a:t>5</a:t>
            </a:r>
            <a:r>
              <a:rPr lang="es-CL" sz="1600" b="1"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Utiliza pruebas sociales</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a:t>
            </a:r>
            <a:b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b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y la posibilidad de que </a:t>
            </a:r>
            <a:r>
              <a:rPr lang="es-CL" sz="1600" dirty="0" err="1">
                <a:solidFill>
                  <a:srgbClr val="92D050"/>
                </a:solidFill>
                <a:effectLst/>
                <a:latin typeface="Arial" panose="020B0604020202020204" pitchFamily="34" charset="0"/>
                <a:ea typeface="Times New Roman" panose="02020603050405020304" pitchFamily="18" charset="0"/>
                <a:cs typeface="Arial" panose="020B0604020202020204" pitchFamily="34" charset="0"/>
              </a:rPr>
              <a:t>evalue</a:t>
            </a:r>
            <a:r>
              <a:rPr lang="es-CL" sz="16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 constantemente tus servicios.</a:t>
            </a:r>
            <a:endParaRPr lang="es-ES" sz="1600" kern="1200" dirty="0">
              <a:solidFill>
                <a:srgbClr val="92D050"/>
              </a:solidFill>
              <a:latin typeface="Arial" panose="020B0604020202020204" pitchFamily="34" charset="0"/>
              <a:cs typeface="Arial" panose="020B0604020202020204" pitchFamily="34" charset="0"/>
            </a:endParaRPr>
          </a:p>
        </p:txBody>
      </p:sp>
      <p:sp>
        <p:nvSpPr>
          <p:cNvPr id="4" name="Marcador de número de diapositiva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s-ES" smtClean="0"/>
              <a:t>13</a:t>
            </a:fld>
            <a:endParaRPr lang="es-ES"/>
          </a:p>
        </p:txBody>
      </p:sp>
    </p:spTree>
    <p:extLst>
      <p:ext uri="{BB962C8B-B14F-4D97-AF65-F5344CB8AC3E}">
        <p14:creationId xmlns:p14="http://schemas.microsoft.com/office/powerpoint/2010/main" val="56002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C15EE852-24F1-4643-8082-AB45CFF2BA10}"/>
              </a:ext>
            </a:extLst>
          </p:cNvPr>
          <p:cNvSpPr>
            <a:spLocks noGrp="1"/>
          </p:cNvSpPr>
          <p:nvPr>
            <p:ph type="title"/>
          </p:nvPr>
        </p:nvSpPr>
        <p:spPr>
          <a:xfrm>
            <a:off x="241409" y="347134"/>
            <a:ext cx="9123680" cy="5049386"/>
          </a:xfrm>
        </p:spPr>
        <p:txBody>
          <a:bodyPr rtlCol="0">
            <a:normAutofit/>
          </a:bodyPr>
          <a:lstStyle/>
          <a:p>
            <a:pPr algn="just" rtl="0"/>
            <a:r>
              <a:rPr lang="es-CL" sz="1600" b="1" dirty="0">
                <a:solidFill>
                  <a:srgbClr val="92D050"/>
                </a:solidFill>
                <a:effectLst/>
                <a:latin typeface="Source Serif Pro" panose="02040603050405020204" pitchFamily="18" charset="0"/>
                <a:ea typeface="Times New Roman" panose="02020603050405020304" pitchFamily="18" charset="0"/>
              </a:rPr>
              <a:t>7. Demuestra respeto por las opiniones de los clientes,</a:t>
            </a:r>
            <a:r>
              <a:rPr lang="es-CL" sz="1600" dirty="0">
                <a:solidFill>
                  <a:srgbClr val="92D050"/>
                </a:solidFill>
                <a:effectLst/>
                <a:latin typeface="Source Serif Pro" panose="02040603050405020204" pitchFamily="18" charset="0"/>
                <a:ea typeface="Times New Roman" panose="02020603050405020304" pitchFamily="18" charset="0"/>
              </a:rPr>
              <a:t> gana su confianza utilizando argumentos idealmente sustentados</a:t>
            </a:r>
            <a:br>
              <a:rPr lang="es-CL" sz="1600" dirty="0">
                <a:solidFill>
                  <a:srgbClr val="92D050"/>
                </a:solidFill>
                <a:effectLst/>
                <a:latin typeface="Source Serif Pro" panose="02040603050405020204" pitchFamily="18" charset="0"/>
                <a:ea typeface="Times New Roman" panose="02020603050405020304" pitchFamily="18" charset="0"/>
              </a:rPr>
            </a:br>
            <a:br>
              <a:rPr lang="es-CL" sz="1600" dirty="0">
                <a:solidFill>
                  <a:srgbClr val="92D050"/>
                </a:solidFill>
                <a:effectLst/>
                <a:latin typeface="Source Serif Pro" panose="02040603050405020204" pitchFamily="18" charset="0"/>
                <a:ea typeface="Times New Roman" panose="02020603050405020304" pitchFamily="18" charset="0"/>
              </a:rPr>
            </a:br>
            <a:r>
              <a:rPr lang="es-CL" sz="1600" b="1" dirty="0">
                <a:solidFill>
                  <a:srgbClr val="92D050"/>
                </a:solidFill>
                <a:effectLst/>
                <a:latin typeface="Source Serif Pro" panose="02040603050405020204" pitchFamily="18" charset="0"/>
                <a:ea typeface="Times New Roman" panose="02020603050405020304" pitchFamily="18" charset="0"/>
              </a:rPr>
              <a:t>8. Asegúrate que el cliente  conoce todos los productos o servicios que ofreces</a:t>
            </a:r>
            <a:r>
              <a:rPr lang="es-CL" sz="1600" dirty="0">
                <a:solidFill>
                  <a:srgbClr val="92D050"/>
                </a:solidFill>
                <a:effectLst/>
                <a:latin typeface="Source Serif Pro" panose="02040603050405020204" pitchFamily="18" charset="0"/>
                <a:ea typeface="Times New Roman" panose="02020603050405020304" pitchFamily="18" charset="0"/>
              </a:rPr>
              <a:t>; </a:t>
            </a:r>
            <a:br>
              <a:rPr lang="es-CL" sz="1600" dirty="0">
                <a:solidFill>
                  <a:srgbClr val="92D050"/>
                </a:solidFill>
                <a:effectLst/>
                <a:latin typeface="Source Serif Pro" panose="02040603050405020204" pitchFamily="18" charset="0"/>
                <a:ea typeface="Times New Roman" panose="02020603050405020304" pitchFamily="18" charset="0"/>
              </a:rPr>
            </a:br>
            <a:br>
              <a:rPr lang="es-CL" sz="1600" dirty="0">
                <a:solidFill>
                  <a:srgbClr val="92D050"/>
                </a:solidFill>
                <a:effectLst/>
                <a:latin typeface="Source Serif Pro" panose="02040603050405020204" pitchFamily="18" charset="0"/>
                <a:ea typeface="Times New Roman" panose="02020603050405020304" pitchFamily="18" charset="0"/>
              </a:rPr>
            </a:br>
            <a:r>
              <a:rPr lang="es-CL" sz="1600" b="1" dirty="0">
                <a:solidFill>
                  <a:srgbClr val="92D050"/>
                </a:solidFill>
                <a:effectLst/>
                <a:latin typeface="Source Serif Pro" panose="02040603050405020204" pitchFamily="18" charset="0"/>
                <a:ea typeface="Times New Roman" panose="02020603050405020304" pitchFamily="18" charset="0"/>
              </a:rPr>
              <a:t>9. Asegúrate de causar una muy buena primera impresión,</a:t>
            </a:r>
            <a:r>
              <a:rPr lang="es-CL" sz="1600" dirty="0">
                <a:solidFill>
                  <a:srgbClr val="92D050"/>
                </a:solidFill>
                <a:effectLst/>
                <a:latin typeface="Source Serif Pro" panose="02040603050405020204" pitchFamily="18" charset="0"/>
                <a:ea typeface="Times New Roman" panose="02020603050405020304" pitchFamily="18" charset="0"/>
              </a:rPr>
              <a:t> .</a:t>
            </a:r>
            <a:br>
              <a:rPr lang="es-CL" sz="1600" dirty="0">
                <a:solidFill>
                  <a:srgbClr val="92D050"/>
                </a:solidFill>
                <a:effectLst/>
                <a:latin typeface="Source Serif Pro" panose="02040603050405020204" pitchFamily="18" charset="0"/>
                <a:ea typeface="Times New Roman" panose="02020603050405020304" pitchFamily="18" charset="0"/>
              </a:rPr>
            </a:br>
            <a:br>
              <a:rPr lang="es-CL" sz="1600" dirty="0">
                <a:solidFill>
                  <a:srgbClr val="92D050"/>
                </a:solidFill>
                <a:effectLst/>
                <a:latin typeface="Times New Roman" panose="02020603050405020304" pitchFamily="18" charset="0"/>
                <a:ea typeface="Times New Roman" panose="02020603050405020304" pitchFamily="18" charset="0"/>
              </a:rPr>
            </a:br>
            <a:r>
              <a:rPr lang="es-CL" sz="1600" b="1" dirty="0">
                <a:solidFill>
                  <a:srgbClr val="92D050"/>
                </a:solidFill>
                <a:effectLst/>
                <a:latin typeface="Source Serif Pro" panose="02040603050405020204" pitchFamily="18" charset="0"/>
                <a:ea typeface="Times New Roman" panose="02020603050405020304" pitchFamily="18" charset="0"/>
              </a:rPr>
              <a:t>10. Muéstrate fácil y accesible.</a:t>
            </a:r>
            <a:r>
              <a:rPr lang="es-CL" sz="1600" dirty="0">
                <a:solidFill>
                  <a:srgbClr val="92D050"/>
                </a:solidFill>
                <a:effectLst/>
                <a:latin typeface="Source Serif Pro" panose="02040603050405020204" pitchFamily="18" charset="0"/>
                <a:ea typeface="Times New Roman" panose="02020603050405020304" pitchFamily="18" charset="0"/>
              </a:rPr>
              <a:t> Que sea fácil  comunicarse con tu ofician o </a:t>
            </a:r>
            <a:r>
              <a:rPr lang="es-CL" sz="1600" dirty="0">
                <a:solidFill>
                  <a:srgbClr val="92D050"/>
                </a:solidFill>
                <a:latin typeface="Source Serif Pro" panose="02040603050405020204" pitchFamily="18" charset="0"/>
                <a:ea typeface="Times New Roman" panose="02020603050405020304" pitchFamily="18" charset="0"/>
              </a:rPr>
              <a:t>contigo</a:t>
            </a:r>
            <a:r>
              <a:rPr lang="es-CL" sz="1600" dirty="0">
                <a:solidFill>
                  <a:srgbClr val="92D050"/>
                </a:solidFill>
                <a:effectLst/>
                <a:latin typeface="Source Serif Pro" panose="02040603050405020204" pitchFamily="18" charset="0"/>
                <a:ea typeface="Times New Roman" panose="02020603050405020304" pitchFamily="18" charset="0"/>
              </a:rPr>
              <a:t>, encontrar información en tu web, pedir citas, etc. Todo debe ser lo mas simple posible</a:t>
            </a:r>
            <a:br>
              <a:rPr lang="es-CL" sz="1600" dirty="0">
                <a:solidFill>
                  <a:srgbClr val="92D050"/>
                </a:solidFill>
                <a:effectLst/>
                <a:latin typeface="Source Serif Pro" panose="02040603050405020204" pitchFamily="18" charset="0"/>
                <a:ea typeface="Times New Roman" panose="02020603050405020304" pitchFamily="18" charset="0"/>
              </a:rPr>
            </a:br>
            <a:br>
              <a:rPr lang="es-CL" sz="1600" dirty="0">
                <a:solidFill>
                  <a:srgbClr val="92D050"/>
                </a:solidFill>
                <a:effectLst/>
                <a:latin typeface="Times New Roman" panose="02020603050405020304" pitchFamily="18" charset="0"/>
                <a:ea typeface="Times New Roman" panose="02020603050405020304" pitchFamily="18" charset="0"/>
              </a:rPr>
            </a:br>
            <a:r>
              <a:rPr lang="es-CL" sz="1600" b="1" dirty="0">
                <a:solidFill>
                  <a:srgbClr val="92D050"/>
                </a:solidFill>
                <a:effectLst/>
                <a:latin typeface="Source Serif Pro" panose="02040603050405020204" pitchFamily="18" charset="0"/>
                <a:ea typeface="Times New Roman" panose="02020603050405020304" pitchFamily="18" charset="0"/>
              </a:rPr>
              <a:t>11. Si quieres vender Premium,</a:t>
            </a:r>
            <a:r>
              <a:rPr lang="es-CL" sz="1600" dirty="0">
                <a:solidFill>
                  <a:srgbClr val="92D050"/>
                </a:solidFill>
                <a:effectLst/>
                <a:latin typeface="Source Serif Pro" panose="02040603050405020204" pitchFamily="18" charset="0"/>
                <a:ea typeface="Times New Roman" panose="02020603050405020304" pitchFamily="18" charset="0"/>
              </a:rPr>
              <a:t> tu debes ser Premium y todo lo que te rodea, equipo, aliados, instalaciones, contexto, también. No puedes pedir lo que no estas ofreciendo</a:t>
            </a:r>
            <a:br>
              <a:rPr lang="es-CL" sz="1600" dirty="0">
                <a:solidFill>
                  <a:srgbClr val="92D050"/>
                </a:solidFill>
                <a:effectLst/>
                <a:latin typeface="Source Serif Pro" panose="02040603050405020204" pitchFamily="18" charset="0"/>
                <a:ea typeface="Times New Roman" panose="02020603050405020304" pitchFamily="18" charset="0"/>
              </a:rPr>
            </a:br>
            <a:br>
              <a:rPr lang="es-CL" sz="1600" dirty="0">
                <a:solidFill>
                  <a:srgbClr val="92D050"/>
                </a:solidFill>
                <a:effectLst/>
                <a:latin typeface="Times New Roman" panose="02020603050405020304" pitchFamily="18" charset="0"/>
                <a:ea typeface="Times New Roman" panose="02020603050405020304" pitchFamily="18" charset="0"/>
              </a:rPr>
            </a:br>
            <a:r>
              <a:rPr lang="es-CL" sz="1600" b="1" dirty="0">
                <a:solidFill>
                  <a:srgbClr val="92D050"/>
                </a:solidFill>
                <a:effectLst/>
                <a:latin typeface="Source Serif Pro" panose="02040603050405020204" pitchFamily="18" charset="0"/>
                <a:ea typeface="Times New Roman" panose="02020603050405020304" pitchFamily="18" charset="0"/>
              </a:rPr>
              <a:t>12. Asegúrate de mostrar cual es tu propuesta única de valor,</a:t>
            </a:r>
            <a:r>
              <a:rPr lang="es-CL" sz="1600" dirty="0">
                <a:solidFill>
                  <a:srgbClr val="92D050"/>
                </a:solidFill>
                <a:effectLst/>
                <a:latin typeface="Source Serif Pro" panose="02040603050405020204" pitchFamily="18" charset="0"/>
                <a:ea typeface="Times New Roman" panose="02020603050405020304" pitchFamily="18" charset="0"/>
              </a:rPr>
              <a:t> lo que te hace diferente y único. </a:t>
            </a:r>
            <a:r>
              <a:rPr lang="es-CL" sz="4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br>
              <a:rPr lang="es-CL" sz="4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pic>
        <p:nvPicPr>
          <p:cNvPr id="18" name="Marcador de posición de imagen 17" descr="Una persona dibujando sobre una pizarra">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9365089" y="-2681"/>
            <a:ext cx="2826909" cy="3583279"/>
          </a:xfrm>
        </p:spPr>
      </p:pic>
      <p:sp>
        <p:nvSpPr>
          <p:cNvPr id="21" name="Marcador de número de diapositiva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14</a:t>
            </a:fld>
            <a:endParaRPr lang="es-ES"/>
          </a:p>
        </p:txBody>
      </p:sp>
    </p:spTree>
    <p:extLst>
      <p:ext uri="{BB962C8B-B14F-4D97-AF65-F5344CB8AC3E}">
        <p14:creationId xmlns:p14="http://schemas.microsoft.com/office/powerpoint/2010/main" val="39551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es-ES"/>
              <a:t>Gracias</a:t>
            </a:r>
          </a:p>
        </p:txBody>
      </p:sp>
      <p:pic>
        <p:nvPicPr>
          <p:cNvPr id="27" name="Marcador de posición de imagen 26" descr="Fondo digital de puntos de dato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Marcador de posición de imagen 32" descr="Fondo digital de puntos de dato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4" name="Marcador de fecha 3">
            <a:extLst>
              <a:ext uri="{FF2B5EF4-FFF2-40B4-BE49-F238E27FC236}">
                <a16:creationId xmlns:a16="http://schemas.microsoft.com/office/drawing/2014/main" id="{7823E305-6365-4345-8BD1-4A31C61D96CB}"/>
              </a:ext>
            </a:extLst>
          </p:cNvPr>
          <p:cNvSpPr>
            <a:spLocks noGrp="1"/>
          </p:cNvSpPr>
          <p:nvPr>
            <p:ph type="dt" sz="half" idx="10"/>
          </p:nvPr>
        </p:nvSpPr>
        <p:spPr>
          <a:xfrm>
            <a:off x="550863" y="6507212"/>
            <a:ext cx="2628900" cy="153888"/>
          </a:xfrm>
        </p:spPr>
        <p:txBody>
          <a:bodyPr rtlCol="0"/>
          <a:lstStyle/>
          <a:p>
            <a:pPr rtl="0"/>
            <a:r>
              <a:rPr lang="es-ES"/>
              <a:t>Martes, 2 de febrero de 20XX</a:t>
            </a:r>
          </a:p>
        </p:txBody>
      </p:sp>
      <p:sp>
        <p:nvSpPr>
          <p:cNvPr id="5" name="Marcador de pie de página 4">
            <a:extLst>
              <a:ext uri="{FF2B5EF4-FFF2-40B4-BE49-F238E27FC236}">
                <a16:creationId xmlns:a16="http://schemas.microsoft.com/office/drawing/2014/main" id="{0B37A3FF-ED32-4C4A-A21F-848A3BF6F896}"/>
              </a:ext>
            </a:extLst>
          </p:cNvPr>
          <p:cNvSpPr>
            <a:spLocks noGrp="1"/>
          </p:cNvSpPr>
          <p:nvPr>
            <p:ph type="ftr" sz="quarter" idx="11"/>
          </p:nvPr>
        </p:nvSpPr>
        <p:spPr>
          <a:xfrm>
            <a:off x="3359150" y="6507212"/>
            <a:ext cx="6379210" cy="153888"/>
          </a:xfrm>
        </p:spPr>
        <p:txBody>
          <a:bodyPr rtlCol="0"/>
          <a:lstStyle/>
          <a:p>
            <a:pPr rtl="0"/>
            <a:r>
              <a:rPr lang="es-ES"/>
              <a:t>Ejemplo de Texto de pie de página</a:t>
            </a:r>
          </a:p>
        </p:txBody>
      </p:sp>
      <p:sp>
        <p:nvSpPr>
          <p:cNvPr id="6" name="Marcador de número de diapositiva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15</a:t>
            </a:fld>
            <a:endParaRPr lang="es-ES"/>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ormalmente haces bien cuando te metes donde no te llaman ...">
            <a:extLst>
              <a:ext uri="{FF2B5EF4-FFF2-40B4-BE49-F238E27FC236}">
                <a16:creationId xmlns:a16="http://schemas.microsoft.com/office/drawing/2014/main" id="{A635198C-65C1-8845-B07D-0D77ED2722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52888" y="68263"/>
            <a:ext cx="6486223" cy="6721475"/>
          </a:xfrm>
          <a:prstGeom prst="rect">
            <a:avLst/>
          </a:prstGeom>
          <a:solidFill>
            <a:srgbClr val="FFFFFF"/>
          </a:solidFill>
        </p:spPr>
      </p:pic>
      <p:sp>
        <p:nvSpPr>
          <p:cNvPr id="7" name="Marcador de fecha 6" hidden="1">
            <a:extLst>
              <a:ext uri="{FF2B5EF4-FFF2-40B4-BE49-F238E27FC236}">
                <a16:creationId xmlns:a16="http://schemas.microsoft.com/office/drawing/2014/main" id="{BBD744FF-2167-E76A-4AC4-B5678BE5ABF6}"/>
              </a:ext>
            </a:extLst>
          </p:cNvPr>
          <p:cNvSpPr>
            <a:spLocks noGrp="1"/>
          </p:cNvSpPr>
          <p:nvPr>
            <p:ph type="dt" sz="half" idx="10"/>
          </p:nvPr>
        </p:nvSpPr>
        <p:spPr/>
        <p:txBody>
          <a:bodyPr/>
          <a:lstStyle/>
          <a:p>
            <a:pPr rtl="0">
              <a:spcAft>
                <a:spcPts val="600"/>
              </a:spcAft>
            </a:pPr>
            <a:r>
              <a:rPr lang="es-ES"/>
              <a:t>Martes, 2 de febrero de 20XX</a:t>
            </a:r>
          </a:p>
        </p:txBody>
      </p:sp>
      <p:sp>
        <p:nvSpPr>
          <p:cNvPr id="8" name="Marcador de pie de página 7">
            <a:extLst>
              <a:ext uri="{FF2B5EF4-FFF2-40B4-BE49-F238E27FC236}">
                <a16:creationId xmlns:a16="http://schemas.microsoft.com/office/drawing/2014/main" id="{FDB14F2D-8A45-2DCF-4C78-2A11F4FA988A}"/>
              </a:ext>
            </a:extLst>
          </p:cNvPr>
          <p:cNvSpPr>
            <a:spLocks noGrp="1"/>
          </p:cNvSpPr>
          <p:nvPr>
            <p:ph type="ftr" sz="quarter" idx="11"/>
          </p:nvPr>
        </p:nvSpPr>
        <p:spPr/>
        <p:txBody>
          <a:bodyPr/>
          <a:lstStyle/>
          <a:p>
            <a:pPr rtl="0">
              <a:spcAft>
                <a:spcPts val="600"/>
              </a:spcAft>
            </a:pPr>
            <a:r>
              <a:rPr lang="es-ES"/>
              <a:t>Ejemplo de Texto de pie de página</a:t>
            </a:r>
          </a:p>
        </p:txBody>
      </p:sp>
      <p:sp>
        <p:nvSpPr>
          <p:cNvPr id="9" name="Marcador de número de diapositiva 8" hidden="1">
            <a:extLst>
              <a:ext uri="{FF2B5EF4-FFF2-40B4-BE49-F238E27FC236}">
                <a16:creationId xmlns:a16="http://schemas.microsoft.com/office/drawing/2014/main" id="{69D484DD-D750-7C11-67A3-33DFAA035C5F}"/>
              </a:ext>
            </a:extLst>
          </p:cNvPr>
          <p:cNvSpPr>
            <a:spLocks noGrp="1"/>
          </p:cNvSpPr>
          <p:nvPr>
            <p:ph type="sldNum" sz="quarter" idx="12"/>
          </p:nvPr>
        </p:nvSpPr>
        <p:spPr/>
        <p:txBody>
          <a:bodyPr/>
          <a:lstStyle/>
          <a:p>
            <a:pPr rtl="0">
              <a:spcAft>
                <a:spcPts val="600"/>
              </a:spcAft>
            </a:pPr>
            <a:fld id="{DBA1B0FB-D917-4C8C-928F-313BD683BF39}" type="slidenum">
              <a:rPr lang="es-ES" smtClean="0"/>
              <a:pPr rtl="0">
                <a:spcAft>
                  <a:spcPts val="600"/>
                </a:spcAft>
              </a:pPr>
              <a:t>2</a:t>
            </a:fld>
            <a:endParaRPr lang="es-ES"/>
          </a:p>
        </p:txBody>
      </p:sp>
    </p:spTree>
    <p:extLst>
      <p:ext uri="{BB962C8B-B14F-4D97-AF65-F5344CB8AC3E}">
        <p14:creationId xmlns:p14="http://schemas.microsoft.com/office/powerpoint/2010/main" val="3668054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2B2C8A9F-21A0-BFFD-A6AE-135EA45D42F0}"/>
              </a:ext>
            </a:extLst>
          </p:cNvPr>
          <p:cNvSpPr>
            <a:spLocks noGrp="1"/>
          </p:cNvSpPr>
          <p:nvPr>
            <p:ph type="sldNum" sz="quarter" idx="12"/>
          </p:nvPr>
        </p:nvSpPr>
        <p:spPr/>
        <p:txBody>
          <a:bodyPr/>
          <a:lstStyle/>
          <a:p>
            <a:pPr rtl="0"/>
            <a:fld id="{DBA1B0FB-D917-4C8C-928F-313BD683BF39}" type="slidenum">
              <a:rPr lang="es-ES" smtClean="0"/>
              <a:t>3</a:t>
            </a:fld>
            <a:endParaRPr lang="es-ES"/>
          </a:p>
        </p:txBody>
      </p:sp>
      <p:sp>
        <p:nvSpPr>
          <p:cNvPr id="7" name="Onda 6">
            <a:extLst>
              <a:ext uri="{FF2B5EF4-FFF2-40B4-BE49-F238E27FC236}">
                <a16:creationId xmlns:a16="http://schemas.microsoft.com/office/drawing/2014/main" id="{80768C87-5F89-C99A-5526-A990F1CF2DE9}"/>
              </a:ext>
            </a:extLst>
          </p:cNvPr>
          <p:cNvSpPr/>
          <p:nvPr/>
        </p:nvSpPr>
        <p:spPr>
          <a:xfrm>
            <a:off x="1033463" y="838200"/>
            <a:ext cx="4055533" cy="288713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rgbClr val="FF0000"/>
                </a:solidFill>
              </a:rPr>
              <a:t>QUE NECESIDAD TIENE?</a:t>
            </a:r>
          </a:p>
        </p:txBody>
      </p:sp>
      <p:sp>
        <p:nvSpPr>
          <p:cNvPr id="10" name="Doble onda 9">
            <a:extLst>
              <a:ext uri="{FF2B5EF4-FFF2-40B4-BE49-F238E27FC236}">
                <a16:creationId xmlns:a16="http://schemas.microsoft.com/office/drawing/2014/main" id="{429B7E2B-C700-0579-2672-8CCDDA097FDF}"/>
              </a:ext>
            </a:extLst>
          </p:cNvPr>
          <p:cNvSpPr/>
          <p:nvPr/>
        </p:nvSpPr>
        <p:spPr>
          <a:xfrm>
            <a:off x="7814732" y="567267"/>
            <a:ext cx="3666067" cy="366606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rgbClr val="FF0000"/>
                </a:solidFill>
              </a:rPr>
              <a:t>CUAL ES EL PROBLEMA?</a:t>
            </a:r>
          </a:p>
        </p:txBody>
      </p:sp>
      <p:sp>
        <p:nvSpPr>
          <p:cNvPr id="11" name="Pergamino: vertical 10">
            <a:extLst>
              <a:ext uri="{FF2B5EF4-FFF2-40B4-BE49-F238E27FC236}">
                <a16:creationId xmlns:a16="http://schemas.microsoft.com/office/drawing/2014/main" id="{3F6FA0C5-D97E-7AB3-63A5-56A5F4029B95}"/>
              </a:ext>
            </a:extLst>
          </p:cNvPr>
          <p:cNvSpPr/>
          <p:nvPr/>
        </p:nvSpPr>
        <p:spPr>
          <a:xfrm>
            <a:off x="3412068" y="4055533"/>
            <a:ext cx="3666067" cy="2451679"/>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solidFill>
                  <a:srgbClr val="FF0000"/>
                </a:solidFill>
              </a:rPr>
              <a:t>NECESITA ESTA RELACION?</a:t>
            </a:r>
          </a:p>
        </p:txBody>
      </p:sp>
    </p:spTree>
    <p:extLst>
      <p:ext uri="{BB962C8B-B14F-4D97-AF65-F5344CB8AC3E}">
        <p14:creationId xmlns:p14="http://schemas.microsoft.com/office/powerpoint/2010/main" val="350076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E0F49234-1A31-FD57-D892-0419237416C0}"/>
              </a:ext>
            </a:extLst>
          </p:cNvPr>
          <p:cNvSpPr>
            <a:spLocks noGrp="1"/>
          </p:cNvSpPr>
          <p:nvPr>
            <p:ph type="title"/>
          </p:nvPr>
        </p:nvSpPr>
        <p:spPr>
          <a:xfrm>
            <a:off x="738716" y="281518"/>
            <a:ext cx="8534400" cy="758825"/>
          </a:xfrm>
        </p:spPr>
        <p:txBody>
          <a:bodyPr>
            <a:normAutofit fontScale="90000"/>
          </a:bodyPr>
          <a:lstStyle/>
          <a:p>
            <a:pPr>
              <a:defRPr/>
            </a:pPr>
            <a:r>
              <a:rPr lang="es-CL" altLang="es-CL" dirty="0">
                <a:solidFill>
                  <a:schemeClr val="tx1">
                    <a:lumMod val="75000"/>
                    <a:lumOff val="25000"/>
                  </a:schemeClr>
                </a:solidFill>
              </a:rPr>
              <a:t>NECESIDAD DE UN “MAPA”, </a:t>
            </a:r>
            <a:r>
              <a:rPr lang="es-CL" altLang="es-CL" sz="2000" dirty="0">
                <a:solidFill>
                  <a:schemeClr val="tx1">
                    <a:lumMod val="75000"/>
                    <a:lumOff val="25000"/>
                  </a:schemeClr>
                </a:solidFill>
              </a:rPr>
              <a:t>PARA UBICARSE, ORIENTARSE (POLITICO. SOCIAL, ETC.)  Y DIRIGIRSE?, dependiendo de que quieras ver, y cuanto tiempo tengas, en que contexto, etc.</a:t>
            </a:r>
            <a:endParaRPr lang="es-CL" altLang="es-CL" dirty="0">
              <a:solidFill>
                <a:schemeClr val="tx1">
                  <a:lumMod val="75000"/>
                  <a:lumOff val="25000"/>
                </a:schemeClr>
              </a:solidFill>
            </a:endParaRPr>
          </a:p>
        </p:txBody>
      </p:sp>
      <p:pic>
        <p:nvPicPr>
          <p:cNvPr id="19459" name="Imagen 2">
            <a:extLst>
              <a:ext uri="{FF2B5EF4-FFF2-40B4-BE49-F238E27FC236}">
                <a16:creationId xmlns:a16="http://schemas.microsoft.com/office/drawing/2014/main" id="{9AA7C570-0753-B3B0-9C08-B30EB4205E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2" y="1429809"/>
            <a:ext cx="21590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Imagen 3">
            <a:extLst>
              <a:ext uri="{FF2B5EF4-FFF2-40B4-BE49-F238E27FC236}">
                <a16:creationId xmlns:a16="http://schemas.microsoft.com/office/drawing/2014/main" id="{DF7A08DA-CA2A-AC91-3D94-ED76B5EC30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1412876"/>
            <a:ext cx="284374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n 5">
            <a:extLst>
              <a:ext uri="{FF2B5EF4-FFF2-40B4-BE49-F238E27FC236}">
                <a16:creationId xmlns:a16="http://schemas.microsoft.com/office/drawing/2014/main" id="{B93FEEFC-88A1-A1A9-F0E2-F62F25DDD8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9880" y="1412875"/>
            <a:ext cx="2519362"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ocadillo: ovalado 1">
            <a:extLst>
              <a:ext uri="{FF2B5EF4-FFF2-40B4-BE49-F238E27FC236}">
                <a16:creationId xmlns:a16="http://schemas.microsoft.com/office/drawing/2014/main" id="{B350AD4A-26F9-4F39-EF66-170E3DD122F0}"/>
              </a:ext>
            </a:extLst>
          </p:cNvPr>
          <p:cNvSpPr/>
          <p:nvPr/>
        </p:nvSpPr>
        <p:spPr>
          <a:xfrm>
            <a:off x="9273116" y="1126067"/>
            <a:ext cx="2631017" cy="2116666"/>
          </a:xfrm>
          <a:prstGeom prst="wedgeEllipseCallout">
            <a:avLst>
              <a:gd name="adj1" fmla="val -70163"/>
              <a:gd name="adj2" fmla="val 71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0000"/>
                </a:solidFill>
              </a:rPr>
              <a:t>PREJUICIOS O CATEGORIAS DE OBERVACION A PRIORI</a:t>
            </a:r>
          </a:p>
        </p:txBody>
      </p:sp>
      <p:sp>
        <p:nvSpPr>
          <p:cNvPr id="3" name="Flecha: hacia arriba 2">
            <a:extLst>
              <a:ext uri="{FF2B5EF4-FFF2-40B4-BE49-F238E27FC236}">
                <a16:creationId xmlns:a16="http://schemas.microsoft.com/office/drawing/2014/main" id="{198FE402-EB49-818D-2DBE-D3C80F4AB277}"/>
              </a:ext>
            </a:extLst>
          </p:cNvPr>
          <p:cNvSpPr/>
          <p:nvPr/>
        </p:nvSpPr>
        <p:spPr>
          <a:xfrm>
            <a:off x="9906265" y="3242733"/>
            <a:ext cx="2110845" cy="24034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b="1" dirty="0">
                <a:solidFill>
                  <a:srgbClr val="FFFF00"/>
                </a:solidFill>
              </a:rPr>
              <a:t>AUTOOBSERVACION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A89C5-27FB-A247-02C6-08DF0D938792}"/>
              </a:ext>
            </a:extLst>
          </p:cNvPr>
          <p:cNvSpPr>
            <a:spLocks noGrp="1"/>
          </p:cNvSpPr>
          <p:nvPr>
            <p:ph type="ctrTitle"/>
          </p:nvPr>
        </p:nvSpPr>
        <p:spPr>
          <a:xfrm>
            <a:off x="473908" y="841376"/>
            <a:ext cx="5437187" cy="2986234"/>
          </a:xfrm>
        </p:spPr>
        <p:txBody>
          <a:bodyPr wrap="square" anchor="b">
            <a:normAutofit fontScale="90000"/>
          </a:bodyPr>
          <a:lstStyle/>
          <a:p>
            <a:r>
              <a:rPr lang="es-CL" altLang="es-CL" b="1" dirty="0">
                <a:solidFill>
                  <a:srgbClr val="92D050"/>
                </a:solidFill>
              </a:rPr>
              <a:t>DEFINICION DE LA Relación</a:t>
            </a:r>
            <a:br>
              <a:rPr lang="es-CL" altLang="es-CL" b="1" dirty="0">
                <a:solidFill>
                  <a:srgbClr val="92D050"/>
                </a:solidFill>
              </a:rPr>
            </a:br>
            <a:br>
              <a:rPr lang="es-CL" altLang="es-CL" b="1" dirty="0">
                <a:solidFill>
                  <a:srgbClr val="92D050"/>
                </a:solidFill>
              </a:rPr>
            </a:br>
            <a:br>
              <a:rPr lang="es-CL" altLang="es-CL" dirty="0"/>
            </a:br>
            <a:endParaRPr lang="es-CL" dirty="0"/>
          </a:p>
        </p:txBody>
      </p:sp>
      <p:sp>
        <p:nvSpPr>
          <p:cNvPr id="3" name="Marcador de contenido 2">
            <a:extLst>
              <a:ext uri="{FF2B5EF4-FFF2-40B4-BE49-F238E27FC236}">
                <a16:creationId xmlns:a16="http://schemas.microsoft.com/office/drawing/2014/main" id="{885AB0CF-7C5C-A949-E684-32E463ED128B}"/>
              </a:ext>
            </a:extLst>
          </p:cNvPr>
          <p:cNvSpPr>
            <a:spLocks noGrp="1"/>
          </p:cNvSpPr>
          <p:nvPr>
            <p:ph type="subTitle" idx="1"/>
          </p:nvPr>
        </p:nvSpPr>
        <p:spPr>
          <a:xfrm>
            <a:off x="550863" y="3827610"/>
            <a:ext cx="5437187" cy="2265216"/>
          </a:xfrm>
        </p:spPr>
        <p:txBody>
          <a:bodyPr wrap="square">
            <a:normAutofit/>
          </a:bodyPr>
          <a:lstStyle/>
          <a:p>
            <a:pPr marL="0" marR="0" lvl="0" indent="0" defTabSz="914400" rtl="0" eaLnBrk="0" fontAlgn="t" latinLnBrk="0" hangingPunct="0">
              <a:spcBef>
                <a:spcPct val="0"/>
              </a:spcBef>
              <a:spcAft>
                <a:spcPct val="0"/>
              </a:spcAft>
              <a:buClrTx/>
              <a:buSzTx/>
              <a:buFontTx/>
              <a:buNone/>
              <a:tabLst/>
            </a:pPr>
            <a:r>
              <a:rPr kumimoji="0" lang="es-CL" altLang="es-CL" b="0" i="0" u="none" strike="noStrike" cap="none" normalizeH="0" baseline="0" dirty="0">
                <a:ln>
                  <a:noFill/>
                </a:ln>
                <a:effectLst/>
              </a:rPr>
              <a:t>“Correspondencia o conexión que hay entre dos o más cosas.”</a:t>
            </a:r>
            <a:endParaRPr lang="es-CL" altLang="es-CL" dirty="0"/>
          </a:p>
          <a:p>
            <a:pPr marL="0" marR="0" lvl="0" indent="0" defTabSz="914400" rtl="0" eaLnBrk="0" fontAlgn="t" latinLnBrk="0" hangingPunct="0">
              <a:spcBef>
                <a:spcPct val="0"/>
              </a:spcBef>
              <a:spcAft>
                <a:spcPct val="0"/>
              </a:spcAft>
              <a:buClrTx/>
              <a:buSzTx/>
              <a:buFontTx/>
              <a:buNone/>
              <a:tabLst/>
            </a:pPr>
            <a:endParaRPr kumimoji="0" lang="es-CL" altLang="es-CL" b="0" i="0" u="none" strike="noStrike" cap="none" normalizeH="0" baseline="0" dirty="0">
              <a:ln>
                <a:noFill/>
              </a:ln>
              <a:effectLst/>
            </a:endParaRPr>
          </a:p>
          <a:p>
            <a:pPr marL="0" indent="0">
              <a:buNone/>
            </a:pPr>
            <a:r>
              <a:rPr lang="es-ES" b="0" i="0" dirty="0">
                <a:effectLst/>
              </a:rPr>
              <a:t>“</a:t>
            </a:r>
            <a:r>
              <a:rPr lang="es-ES" b="1" i="0" u="sng" dirty="0">
                <a:solidFill>
                  <a:srgbClr val="FFFF00">
                    <a:alpha val="60000"/>
                  </a:srgbClr>
                </a:solidFill>
                <a:effectLst/>
              </a:rPr>
              <a:t>Trato</a:t>
            </a:r>
            <a:r>
              <a:rPr lang="es-ES" b="0" i="0" dirty="0">
                <a:effectLst/>
              </a:rPr>
              <a:t> o unión que hay entre dos o más personas o entidades.”</a:t>
            </a:r>
            <a:endParaRPr kumimoji="0" lang="es-CL" altLang="es-CL" b="0" i="0" u="none" strike="noStrike" cap="none" normalizeH="0" baseline="0" dirty="0">
              <a:ln>
                <a:noFill/>
              </a:ln>
              <a:effectLst/>
            </a:endParaRPr>
          </a:p>
        </p:txBody>
      </p:sp>
      <p:pic>
        <p:nvPicPr>
          <p:cNvPr id="6146" name="Picture 2" descr="Unión e intersección de conjuntos - Operaciones con conjuntos - YouTube">
            <a:extLst>
              <a:ext uri="{FF2B5EF4-FFF2-40B4-BE49-F238E27FC236}">
                <a16:creationId xmlns:a16="http://schemas.microsoft.com/office/drawing/2014/main" id="{1F0FA969-DFDC-5B65-1EC7-1F6AA6A3B7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56248" y="565282"/>
            <a:ext cx="5084064" cy="28470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158" name="Picture Placeholder 4">
            <a:extLst>
              <a:ext uri="{FF2B5EF4-FFF2-40B4-BE49-F238E27FC236}">
                <a16:creationId xmlns:a16="http://schemas.microsoft.com/office/drawing/2014/main" id="{80D41CCB-A894-CB93-4193-856A8D951968}"/>
              </a:ext>
            </a:extLst>
          </p:cNvPr>
          <p:cNvSpPr>
            <a:spLocks noGrp="1"/>
          </p:cNvSpPr>
          <p:nvPr>
            <p:ph type="pic" sz="quarter" idx="16"/>
          </p:nvPr>
        </p:nvSpPr>
        <p:spPr>
          <a:xfrm>
            <a:off x="6556248" y="3429000"/>
            <a:ext cx="5084064" cy="2880360"/>
          </a:xfrm>
        </p:spPr>
      </p:sp>
      <p:sp>
        <p:nvSpPr>
          <p:cNvPr id="6" name="Marcador de número de diapositiva 5">
            <a:extLst>
              <a:ext uri="{FF2B5EF4-FFF2-40B4-BE49-F238E27FC236}">
                <a16:creationId xmlns:a16="http://schemas.microsoft.com/office/drawing/2014/main" id="{718FF043-D3BB-97DE-7D5F-45BC0D5DCF72}"/>
              </a:ext>
            </a:extLst>
          </p:cNvPr>
          <p:cNvSpPr>
            <a:spLocks noGrp="1"/>
          </p:cNvSpPr>
          <p:nvPr>
            <p:ph type="sldNum" sz="quarter" idx="12"/>
          </p:nvPr>
        </p:nvSpPr>
        <p:spPr>
          <a:xfrm>
            <a:off x="9948863" y="6507212"/>
            <a:ext cx="1692274" cy="153888"/>
          </a:xfrm>
        </p:spPr>
        <p:txBody>
          <a:bodyPr wrap="square" anchor="ctr">
            <a:normAutofit/>
          </a:bodyPr>
          <a:lstStyle/>
          <a:p>
            <a:pPr rtl="0">
              <a:spcAft>
                <a:spcPts val="600"/>
              </a:spcAft>
            </a:pPr>
            <a:fld id="{DBA1B0FB-D917-4C8C-928F-313BD683BF39}" type="slidenum">
              <a:rPr lang="es-ES" smtClean="0"/>
              <a:pPr rtl="0">
                <a:spcAft>
                  <a:spcPts val="600"/>
                </a:spcAft>
              </a:pPr>
              <a:t>5</a:t>
            </a:fld>
            <a:endParaRPr lang="es-ES"/>
          </a:p>
        </p:txBody>
      </p:sp>
      <p:pic>
        <p:nvPicPr>
          <p:cNvPr id="6148" name="Picture 4" descr="unión e intersección de conjuntos: vector de stock (libre de regalías)  1847364970 | Shutterstock">
            <a:extLst>
              <a:ext uri="{FF2B5EF4-FFF2-40B4-BE49-F238E27FC236}">
                <a16:creationId xmlns:a16="http://schemas.microsoft.com/office/drawing/2014/main" id="{3131602C-B5E8-5F42-0F32-39C083F08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248" y="3362480"/>
            <a:ext cx="5161019" cy="284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6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rtlCol="0"/>
          <a:lstStyle/>
          <a:p>
            <a:pPr rtl="0"/>
            <a:r>
              <a:rPr lang="es-ES" dirty="0"/>
              <a:t>LOS DOS QUEREMOS LO MISMO…</a:t>
            </a:r>
          </a:p>
        </p:txBody>
      </p:sp>
      <p:sp>
        <p:nvSpPr>
          <p:cNvPr id="3" name="Marcador de contenido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rtlCol="0"/>
          <a:lstStyle/>
          <a:p>
            <a:pPr rtl="0"/>
            <a:r>
              <a:rPr lang="es-ES" dirty="0"/>
              <a:t>ALIANZA CON UNA META COMUN…</a:t>
            </a:r>
          </a:p>
          <a:p>
            <a:pPr rtl="0"/>
            <a:r>
              <a:rPr lang="es-ES" dirty="0"/>
              <a:t>EQUIPO ES MAS QUE LA SUMA DE LAS PARTES…</a:t>
            </a:r>
          </a:p>
        </p:txBody>
      </p:sp>
      <p:pic>
        <p:nvPicPr>
          <p:cNvPr id="8" name="Marcador de posición de imagen 7" descr="Datos digitales">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075614" y="3099142"/>
            <a:ext cx="3448558" cy="3448558"/>
          </a:xfrm>
        </p:spPr>
      </p:pic>
      <p:pic>
        <p:nvPicPr>
          <p:cNvPr id="10" name="Marcador de posición de imagen 9" descr="Puntos de dato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10043287" y="144902"/>
            <a:ext cx="2263776" cy="2263776"/>
          </a:xfrm>
        </p:spPr>
      </p:pic>
      <p:pic>
        <p:nvPicPr>
          <p:cNvPr id="12" name="Marcador de posición de imagen 11" descr="Fondo de datos">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Marcador de número de diapositiva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6</a:t>
            </a:fld>
            <a:endParaRPr lang="es-ES"/>
          </a:p>
        </p:txBody>
      </p:sp>
      <p:pic>
        <p:nvPicPr>
          <p:cNvPr id="2052" name="Picture 4" descr="Leyes y Principios de la Gestalt - DINÁMICAS GRUPALES">
            <a:extLst>
              <a:ext uri="{FF2B5EF4-FFF2-40B4-BE49-F238E27FC236}">
                <a16:creationId xmlns:a16="http://schemas.microsoft.com/office/drawing/2014/main" id="{40D091F9-2E37-8A39-DF10-3EBB16FB4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0855" y="186066"/>
            <a:ext cx="5347505" cy="23172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cargado Que Ayuda a Su Equipo a Alcanzar La Meta Imagen de archivo -  Imagen de ayudar, indicador: 130167789">
            <a:extLst>
              <a:ext uri="{FF2B5EF4-FFF2-40B4-BE49-F238E27FC236}">
                <a16:creationId xmlns:a16="http://schemas.microsoft.com/office/drawing/2014/main" id="{8863A316-66B9-9150-EBA2-2DACF163C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847" y="2677306"/>
            <a:ext cx="24384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a importancia de contar con los servicios de un corredor de propiedades -  Reistock">
            <a:extLst>
              <a:ext uri="{FF2B5EF4-FFF2-40B4-BE49-F238E27FC236}">
                <a16:creationId xmlns:a16="http://schemas.microsoft.com/office/drawing/2014/main" id="{EFEAF53C-54F2-FA51-D488-91717E40A5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7454" y="4823421"/>
            <a:ext cx="2781300" cy="1647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superiores redondeadas 3">
            <a:extLst>
              <a:ext uri="{FF2B5EF4-FFF2-40B4-BE49-F238E27FC236}">
                <a16:creationId xmlns:a16="http://schemas.microsoft.com/office/drawing/2014/main" id="{E71353DE-7AB7-51F9-4FAC-D15935B9E083}"/>
              </a:ext>
            </a:extLst>
          </p:cNvPr>
          <p:cNvSpPr/>
          <p:nvPr/>
        </p:nvSpPr>
        <p:spPr>
          <a:xfrm>
            <a:off x="2311146" y="4884787"/>
            <a:ext cx="2057400" cy="162242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FF00"/>
                </a:solidFill>
              </a:rPr>
              <a:t>TU SABES DE TUS BIENES, YO DE CORRETAJE!!!</a:t>
            </a:r>
          </a:p>
        </p:txBody>
      </p:sp>
    </p:spTree>
    <p:extLst>
      <p:ext uri="{BB962C8B-B14F-4D97-AF65-F5344CB8AC3E}">
        <p14:creationId xmlns:p14="http://schemas.microsoft.com/office/powerpoint/2010/main" val="231323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rtlCol="0"/>
          <a:lstStyle/>
          <a:p>
            <a:pPr rtl="0"/>
            <a:r>
              <a:rPr lang="es-ES" dirty="0"/>
              <a:t>lenguaje</a:t>
            </a:r>
          </a:p>
        </p:txBody>
      </p:sp>
      <p:pic>
        <p:nvPicPr>
          <p:cNvPr id="18" name="Marcador de posición de imagen 17" descr="Un grupo de personas sentadas en una mesa">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sp>
        <p:nvSpPr>
          <p:cNvPr id="6" name="Marcador de número de diapositiva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s-ES" smtClean="0"/>
              <a:pPr rtl="0"/>
              <a:t>7</a:t>
            </a:fld>
            <a:endParaRPr lang="es-ES"/>
          </a:p>
        </p:txBody>
      </p:sp>
      <p:pic>
        <p:nvPicPr>
          <p:cNvPr id="23" name="Marcador de posición de imagen 22" descr="Una persona dibujando sobre una pizarra">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42" b="42"/>
          <a:stretch/>
        </p:blipFill>
        <p:spPr>
          <a:xfrm>
            <a:off x="6083808" y="0"/>
            <a:ext cx="2391325" cy="3149600"/>
          </a:xfrm>
        </p:spPr>
      </p:pic>
      <p:sp>
        <p:nvSpPr>
          <p:cNvPr id="8" name="CuadroTexto 7">
            <a:extLst>
              <a:ext uri="{FF2B5EF4-FFF2-40B4-BE49-F238E27FC236}">
                <a16:creationId xmlns:a16="http://schemas.microsoft.com/office/drawing/2014/main" id="{CEFE74C9-E283-CC84-4937-90BF5878FD88}"/>
              </a:ext>
            </a:extLst>
          </p:cNvPr>
          <p:cNvSpPr txBox="1"/>
          <p:nvPr/>
        </p:nvSpPr>
        <p:spPr>
          <a:xfrm>
            <a:off x="4445000" y="3327400"/>
            <a:ext cx="7196137" cy="1938992"/>
          </a:xfrm>
          <a:prstGeom prst="rect">
            <a:avLst/>
          </a:prstGeom>
          <a:noFill/>
        </p:spPr>
        <p:txBody>
          <a:bodyPr wrap="square">
            <a:spAutoFit/>
          </a:bodyPr>
          <a:lstStyle/>
          <a:p>
            <a:pPr algn="just"/>
            <a:r>
              <a:rPr lang="es-ES" altLang="es-CL" sz="2000" dirty="0"/>
              <a:t>Es por ello que, ontológicamente hablando, podemos decir que el </a:t>
            </a:r>
            <a:r>
              <a:rPr lang="es-ES" altLang="es-CL" sz="2000" dirty="0">
                <a:solidFill>
                  <a:srgbClr val="92D050"/>
                </a:solidFill>
              </a:rPr>
              <a:t>ser o identidad de la persona, no es una propiedad o atributo invariable, es más bien un modo relacional de vivir que se conserva en la </a:t>
            </a:r>
            <a:r>
              <a:rPr lang="es-ES" altLang="es-CL" sz="2000" dirty="0" err="1">
                <a:solidFill>
                  <a:srgbClr val="92D050"/>
                </a:solidFill>
              </a:rPr>
              <a:t>biopraxis</a:t>
            </a:r>
            <a:r>
              <a:rPr lang="es-ES" altLang="es-CL" sz="2000" dirty="0">
                <a:solidFill>
                  <a:srgbClr val="92D050"/>
                </a:solidFill>
              </a:rPr>
              <a:t> humana, básicamente en las relaciones interpersonales</a:t>
            </a:r>
            <a:r>
              <a:rPr lang="es-ES" altLang="es-CL" sz="2000" dirty="0"/>
              <a:t>, mediante el entrelazamiento del emocionar y el </a:t>
            </a:r>
            <a:r>
              <a:rPr lang="es-ES" altLang="es-CL" sz="2000" dirty="0" err="1"/>
              <a:t>lenguajear</a:t>
            </a:r>
            <a:r>
              <a:rPr lang="es-ES" altLang="es-CL" sz="2000" dirty="0"/>
              <a:t>, que es a lo que Maturana (1992c) denomina el conversar. </a:t>
            </a:r>
            <a:endParaRPr lang="es-CL" altLang="es-CL" sz="2000" dirty="0"/>
          </a:p>
        </p:txBody>
      </p:sp>
      <p:pic>
        <p:nvPicPr>
          <p:cNvPr id="7170" name="Picture 2" descr="El lenguaje - Blog - Stimulus | APP profesional de estimulación cognitiva">
            <a:extLst>
              <a:ext uri="{FF2B5EF4-FFF2-40B4-BE49-F238E27FC236}">
                <a16:creationId xmlns:a16="http://schemas.microsoft.com/office/drawing/2014/main" id="{252EE1B5-1601-F644-7136-B094F1F37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5312" y="41830"/>
            <a:ext cx="2833688" cy="310777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l lenguaje es la casa de la verdad del ser.... - Martin Heidegger">
            <a:extLst>
              <a:ext uri="{FF2B5EF4-FFF2-40B4-BE49-F238E27FC236}">
                <a16:creationId xmlns:a16="http://schemas.microsoft.com/office/drawing/2014/main" id="{22722F62-D1BC-75DF-47B5-18AB62CD85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3534" y="1094883"/>
            <a:ext cx="3835104" cy="2113984"/>
          </a:xfrm>
          <a:prstGeom prst="rect">
            <a:avLst/>
          </a:prstGeom>
          <a:noFill/>
          <a:extLst>
            <a:ext uri="{909E8E84-426E-40DD-AFC4-6F175D3DCCD1}">
              <a14:hiddenFill xmlns:a14="http://schemas.microsoft.com/office/drawing/2010/main">
                <a:solidFill>
                  <a:srgbClr val="FFFFFF"/>
                </a:solidFill>
              </a14:hiddenFill>
            </a:ext>
          </a:extLst>
        </p:spPr>
      </p:pic>
      <p:sp>
        <p:nvSpPr>
          <p:cNvPr id="12" name="Globo: línea 11">
            <a:extLst>
              <a:ext uri="{FF2B5EF4-FFF2-40B4-BE49-F238E27FC236}">
                <a16:creationId xmlns:a16="http://schemas.microsoft.com/office/drawing/2014/main" id="{FF7D108F-8979-1608-FFB2-E05D1C4B2AF7}"/>
              </a:ext>
            </a:extLst>
          </p:cNvPr>
          <p:cNvSpPr/>
          <p:nvPr/>
        </p:nvSpPr>
        <p:spPr>
          <a:xfrm>
            <a:off x="2988733" y="5621867"/>
            <a:ext cx="2768600" cy="1039233"/>
          </a:xfrm>
          <a:prstGeom prst="borderCallout1">
            <a:avLst>
              <a:gd name="adj1" fmla="val 18750"/>
              <a:gd name="adj2" fmla="val -8333"/>
              <a:gd name="adj3" fmla="val -36737"/>
              <a:gd name="adj4" fmla="val -392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b="1" dirty="0">
                <a:solidFill>
                  <a:srgbClr val="FF0000"/>
                </a:solidFill>
                <a:highlight>
                  <a:srgbClr val="CCE8DA"/>
                </a:highlight>
              </a:rPr>
              <a:t>LAS PERSONAS, NO SON DE UN MODO FIJO!!!!</a:t>
            </a:r>
          </a:p>
        </p:txBody>
      </p:sp>
      <p:sp>
        <p:nvSpPr>
          <p:cNvPr id="13" name="Flecha: hacia la izquierda 12">
            <a:extLst>
              <a:ext uri="{FF2B5EF4-FFF2-40B4-BE49-F238E27FC236}">
                <a16:creationId xmlns:a16="http://schemas.microsoft.com/office/drawing/2014/main" id="{1605732A-C3B7-0A4F-E3CB-61E60E13B7F1}"/>
              </a:ext>
            </a:extLst>
          </p:cNvPr>
          <p:cNvSpPr/>
          <p:nvPr/>
        </p:nvSpPr>
        <p:spPr>
          <a:xfrm>
            <a:off x="6113462" y="5260886"/>
            <a:ext cx="2420937" cy="15629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solidFill>
                  <a:srgbClr val="FFFF00"/>
                </a:solidFill>
              </a:rPr>
              <a:t>SOMOS, DEPENDIENDO DEL TIPO DE RELACION</a:t>
            </a:r>
          </a:p>
        </p:txBody>
      </p:sp>
    </p:spTree>
    <p:extLst>
      <p:ext uri="{BB962C8B-B14F-4D97-AF65-F5344CB8AC3E}">
        <p14:creationId xmlns:p14="http://schemas.microsoft.com/office/powerpoint/2010/main" val="215888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a:xfrm rot="19034100">
            <a:off x="547507" y="1610619"/>
            <a:ext cx="8534401" cy="758825"/>
          </a:xfrm>
        </p:spPr>
        <p:txBody>
          <a:bodyPr/>
          <a:lstStyle/>
          <a:p>
            <a:r>
              <a:rPr lang="es-CL" altLang="es-ES_tradnl" sz="6000" dirty="0">
                <a:solidFill>
                  <a:srgbClr val="FF0000"/>
                </a:solidFill>
                <a:ea typeface="ＭＳ Ｐゴシック" panose="020B0600070205080204" pitchFamily="34" charset="-128"/>
              </a:rPr>
              <a:t>LENGUAJE</a:t>
            </a:r>
            <a:endParaRPr lang="es-CL" altLang="es-ES_tradnl" dirty="0">
              <a:solidFill>
                <a:srgbClr val="FF0000"/>
              </a:solidFill>
              <a:ea typeface="ＭＳ Ｐゴシック" panose="020B0600070205080204" pitchFamily="34" charset="-128"/>
            </a:endParaRPr>
          </a:p>
        </p:txBody>
      </p:sp>
      <p:sp>
        <p:nvSpPr>
          <p:cNvPr id="4" name="Elipse 3"/>
          <p:cNvSpPr/>
          <p:nvPr/>
        </p:nvSpPr>
        <p:spPr>
          <a:xfrm>
            <a:off x="6600825" y="1484314"/>
            <a:ext cx="3527425" cy="17795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L" sz="1400" dirty="0">
                <a:solidFill>
                  <a:srgbClr val="FFFF00"/>
                </a:solidFill>
              </a:rPr>
              <a:t>EXPLICACIONES (PESAMOS Y DECIMOS)</a:t>
            </a:r>
          </a:p>
        </p:txBody>
      </p:sp>
      <p:sp>
        <p:nvSpPr>
          <p:cNvPr id="6" name="Elipse 5"/>
          <p:cNvSpPr/>
          <p:nvPr/>
        </p:nvSpPr>
        <p:spPr>
          <a:xfrm>
            <a:off x="5951538" y="3068639"/>
            <a:ext cx="3529012" cy="17795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s-CL" sz="1400" dirty="0">
                <a:solidFill>
                  <a:srgbClr val="FFFF00"/>
                </a:solidFill>
              </a:rPr>
              <a:t>EMOCIONES</a:t>
            </a:r>
          </a:p>
        </p:txBody>
      </p:sp>
      <p:sp>
        <p:nvSpPr>
          <p:cNvPr id="7" name="Elipse 6"/>
          <p:cNvSpPr/>
          <p:nvPr/>
        </p:nvSpPr>
        <p:spPr>
          <a:xfrm>
            <a:off x="5519936" y="4653136"/>
            <a:ext cx="3528392" cy="1778496"/>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CL" sz="2800" dirty="0">
                <a:solidFill>
                  <a:srgbClr val="FFFF00"/>
                </a:solidFill>
              </a:rPr>
              <a:t>ACCIONES</a:t>
            </a:r>
          </a:p>
        </p:txBody>
      </p:sp>
      <p:sp>
        <p:nvSpPr>
          <p:cNvPr id="51211" name="Título 1"/>
          <p:cNvSpPr txBox="1">
            <a:spLocks/>
          </p:cNvSpPr>
          <p:nvPr/>
        </p:nvSpPr>
        <p:spPr bwMode="auto">
          <a:xfrm>
            <a:off x="1684338" y="325439"/>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ea typeface="ＭＳ Ｐゴシック" panose="020B0600070205080204" pitchFamily="34" charset="-128"/>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ea typeface="ＭＳ Ｐゴシック" panose="020B0600070205080204" pitchFamily="34" charset="-128"/>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ea typeface="ＭＳ Ｐゴシック" panose="020B0600070205080204" pitchFamily="34" charset="-128"/>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ea typeface="ＭＳ Ｐゴシック" panose="020B0600070205080204" pitchFamily="34" charset="-128"/>
              </a:defRPr>
            </a:lvl4pPr>
            <a:lvl5pPr marL="1371600" indent="-228600">
              <a:spcBef>
                <a:spcPct val="20000"/>
              </a:spcBef>
              <a:buClr>
                <a:srgbClr val="8FB08C"/>
              </a:buClr>
              <a:buChar char="•"/>
              <a:defRPr sz="2000">
                <a:solidFill>
                  <a:schemeClr val="tx1"/>
                </a:solidFill>
                <a:latin typeface="Georgia" panose="02040502050405020303" pitchFamily="18" charset="0"/>
                <a:ea typeface="ＭＳ Ｐゴシック" panose="020B0600070205080204" pitchFamily="34" charset="-128"/>
              </a:defRPr>
            </a:lvl5pPr>
            <a:lvl6pPr marL="18288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ＭＳ Ｐゴシック" panose="020B0600070205080204" pitchFamily="34" charset="-128"/>
              </a:defRPr>
            </a:lvl6pPr>
            <a:lvl7pPr marL="22860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ＭＳ Ｐゴシック" panose="020B0600070205080204" pitchFamily="34" charset="-128"/>
              </a:defRPr>
            </a:lvl7pPr>
            <a:lvl8pPr marL="27432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ＭＳ Ｐゴシック" panose="020B0600070205080204" pitchFamily="34" charset="-128"/>
              </a:defRPr>
            </a:lvl8pPr>
            <a:lvl9pPr marL="3200400" indent="-228600" eaLnBrk="0" fontAlgn="base" hangingPunct="0">
              <a:spcBef>
                <a:spcPct val="20000"/>
              </a:spcBef>
              <a:spcAft>
                <a:spcPct val="0"/>
              </a:spcAft>
              <a:buClr>
                <a:srgbClr val="8FB08C"/>
              </a:buClr>
              <a:buChar char="•"/>
              <a:defRPr sz="2000">
                <a:solidFill>
                  <a:schemeClr val="tx1"/>
                </a:solidFill>
                <a:latin typeface="Georgia" panose="02040502050405020303" pitchFamily="18" charset="0"/>
                <a:ea typeface="ＭＳ Ｐゴシック" panose="020B0600070205080204" pitchFamily="34" charset="-128"/>
              </a:defRPr>
            </a:lvl9pPr>
          </a:lstStyle>
          <a:p>
            <a:pPr algn="ctr">
              <a:spcBef>
                <a:spcPct val="0"/>
              </a:spcBef>
              <a:buClrTx/>
              <a:buSzTx/>
              <a:buFontTx/>
              <a:buNone/>
            </a:pPr>
            <a:r>
              <a:rPr lang="es-CL" altLang="es-ES_tradnl" sz="2800">
                <a:solidFill>
                  <a:srgbClr val="FF0000"/>
                </a:solidFill>
              </a:rPr>
              <a:t>Coordinación de coordinaciones conductuales consensuales…</a:t>
            </a:r>
          </a:p>
        </p:txBody>
      </p:sp>
      <p:sp>
        <p:nvSpPr>
          <p:cNvPr id="2" name="Flecha: a la derecha 1">
            <a:extLst>
              <a:ext uri="{FF2B5EF4-FFF2-40B4-BE49-F238E27FC236}">
                <a16:creationId xmlns:a16="http://schemas.microsoft.com/office/drawing/2014/main" id="{06B325AE-7ACB-0931-C17D-3F6A120436A3}"/>
              </a:ext>
            </a:extLst>
          </p:cNvPr>
          <p:cNvSpPr/>
          <p:nvPr/>
        </p:nvSpPr>
        <p:spPr>
          <a:xfrm>
            <a:off x="4244455" y="3335996"/>
            <a:ext cx="978408" cy="1244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4277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DEEDF7FA-8746-A50D-702F-36D1725C588B}"/>
              </a:ext>
            </a:extLst>
          </p:cNvPr>
          <p:cNvSpPr>
            <a:spLocks noGrp="1"/>
          </p:cNvSpPr>
          <p:nvPr>
            <p:ph type="sldNum" sz="quarter" idx="12"/>
          </p:nvPr>
        </p:nvSpPr>
        <p:spPr/>
        <p:txBody>
          <a:bodyPr/>
          <a:lstStyle/>
          <a:p>
            <a:pPr rtl="0"/>
            <a:fld id="{DBA1B0FB-D917-4C8C-928F-313BD683BF39}" type="slidenum">
              <a:rPr lang="es-ES" smtClean="0"/>
              <a:t>9</a:t>
            </a:fld>
            <a:endParaRPr lang="es-ES"/>
          </a:p>
        </p:txBody>
      </p:sp>
      <p:sp>
        <p:nvSpPr>
          <p:cNvPr id="10" name="Marcador de contenido 9">
            <a:extLst>
              <a:ext uri="{FF2B5EF4-FFF2-40B4-BE49-F238E27FC236}">
                <a16:creationId xmlns:a16="http://schemas.microsoft.com/office/drawing/2014/main" id="{933B0C1C-D4BE-384B-D6AA-41E4AC7C6AFE}"/>
              </a:ext>
            </a:extLst>
          </p:cNvPr>
          <p:cNvSpPr>
            <a:spLocks noGrp="1"/>
          </p:cNvSpPr>
          <p:nvPr>
            <p:ph sz="quarter" idx="15"/>
          </p:nvPr>
        </p:nvSpPr>
        <p:spPr>
          <a:xfrm>
            <a:off x="-84667" y="3611626"/>
            <a:ext cx="6756400" cy="3246374"/>
          </a:xfrm>
        </p:spPr>
        <p:txBody>
          <a:bodyPr/>
          <a:lstStyle/>
          <a:p>
            <a:r>
              <a:rPr lang="es-CL" sz="2800" dirty="0">
                <a:solidFill>
                  <a:srgbClr val="FF0000"/>
                </a:solidFill>
              </a:rPr>
              <a:t>No necesitamos empatía!!. </a:t>
            </a:r>
            <a:r>
              <a:rPr lang="es-CL" sz="2800" b="1" u="sng" dirty="0">
                <a:solidFill>
                  <a:srgbClr val="FF0000"/>
                </a:solidFill>
              </a:rPr>
              <a:t>NECESITAMOS entendimiento y Poner en contexto</a:t>
            </a:r>
          </a:p>
          <a:p>
            <a:r>
              <a:rPr lang="es-CL" sz="3200">
                <a:solidFill>
                  <a:srgbClr val="FF0000"/>
                </a:solidFill>
              </a:rPr>
              <a:t>Lograr credibilidad</a:t>
            </a:r>
          </a:p>
          <a:p>
            <a:r>
              <a:rPr lang="es-CL" sz="3200">
                <a:solidFill>
                  <a:srgbClr val="FF0000"/>
                </a:solidFill>
              </a:rPr>
              <a:t>Miedo </a:t>
            </a:r>
            <a:r>
              <a:rPr lang="es-CL" sz="3200" dirty="0">
                <a:solidFill>
                  <a:srgbClr val="FF0000"/>
                </a:solidFill>
              </a:rPr>
              <a:t>v/s credibilidad </a:t>
            </a:r>
            <a:r>
              <a:rPr lang="es-CL" sz="2400" b="1" dirty="0">
                <a:solidFill>
                  <a:srgbClr val="FF0000"/>
                </a:solidFill>
              </a:rPr>
              <a:t>(“yo se y tengo algo que el otro/a no sabe y necesita”</a:t>
            </a:r>
            <a:r>
              <a:rPr lang="es-CL" dirty="0">
                <a:solidFill>
                  <a:srgbClr val="FF0000"/>
                </a:solidFill>
              </a:rPr>
              <a:t>)</a:t>
            </a:r>
          </a:p>
        </p:txBody>
      </p:sp>
      <p:pic>
        <p:nvPicPr>
          <p:cNvPr id="1026" name="Picture 2" descr="Desafíos en la relación médico y paciente - Contacto Salud">
            <a:extLst>
              <a:ext uri="{FF2B5EF4-FFF2-40B4-BE49-F238E27FC236}">
                <a16:creationId xmlns:a16="http://schemas.microsoft.com/office/drawing/2014/main" id="{AFDCF32C-05FB-3274-E982-B5C01E49CD19}"/>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6854" r="26854"/>
          <a:stretch>
            <a:fillRect/>
          </a:stretch>
        </p:blipFill>
        <p:spPr bwMode="auto">
          <a:xfrm>
            <a:off x="0" y="52070"/>
            <a:ext cx="3054096" cy="35595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fianza, Autoconfianza y Desconfianza dentro de la familia - Fundación  Belén">
            <a:extLst>
              <a:ext uri="{FF2B5EF4-FFF2-40B4-BE49-F238E27FC236}">
                <a16:creationId xmlns:a16="http://schemas.microsoft.com/office/drawing/2014/main" id="{2BCD8B42-8344-CF22-0AD5-7A14E91E2F18}"/>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3091" r="23091"/>
          <a:stretch>
            <a:fillRect/>
          </a:stretch>
        </p:blipFill>
        <p:spPr bwMode="auto">
          <a:xfrm>
            <a:off x="3060573" y="52070"/>
            <a:ext cx="3054096" cy="35595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1 maneras de destruir tu credibilidad | 9 diciembre, 2018 | LHH DBM Perú |">
            <a:extLst>
              <a:ext uri="{FF2B5EF4-FFF2-40B4-BE49-F238E27FC236}">
                <a16:creationId xmlns:a16="http://schemas.microsoft.com/office/drawing/2014/main" id="{25C8E3CE-BF97-7AFF-4EE2-D7CABF37D35F}"/>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21116" r="21116"/>
          <a:stretch>
            <a:fillRect/>
          </a:stretch>
        </p:blipFill>
        <p:spPr bwMode="auto">
          <a:xfrm>
            <a:off x="6077331" y="0"/>
            <a:ext cx="3054096" cy="37764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370 El Dudar Fotos de stock - Fotos libres de regalías de Dreamstime">
            <a:extLst>
              <a:ext uri="{FF2B5EF4-FFF2-40B4-BE49-F238E27FC236}">
                <a16:creationId xmlns:a16="http://schemas.microsoft.com/office/drawing/2014/main" id="{D059F858-6037-6559-5F2F-55B1D832C3F7}"/>
              </a:ext>
            </a:extLst>
          </p:cNvPr>
          <p:cNvPicPr>
            <a:picLocks noGrp="1" noChangeAspect="1" noChangeArrowheads="1"/>
          </p:cNvPicPr>
          <p:nvPr>
            <p:ph type="pic" sz="quarter" idx="16"/>
          </p:nvPr>
        </p:nvPicPr>
        <p:blipFill>
          <a:blip r:embed="rId5">
            <a:extLst>
              <a:ext uri="{28A0092B-C50C-407E-A947-70E740481C1C}">
                <a14:useLocalDpi xmlns:a14="http://schemas.microsoft.com/office/drawing/2010/main" val="0"/>
              </a:ext>
            </a:extLst>
          </a:blip>
          <a:srcRect l="18882" r="1888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5C4A5321-F1E7-DE20-1FC9-0B26121116D3}"/>
              </a:ext>
            </a:extLst>
          </p:cNvPr>
          <p:cNvSpPr txBox="1"/>
          <p:nvPr/>
        </p:nvSpPr>
        <p:spPr>
          <a:xfrm>
            <a:off x="8666671" y="196900"/>
            <a:ext cx="1282192" cy="830997"/>
          </a:xfrm>
          <a:prstGeom prst="rect">
            <a:avLst/>
          </a:prstGeom>
          <a:noFill/>
        </p:spPr>
        <p:txBody>
          <a:bodyPr wrap="square">
            <a:spAutoFit/>
          </a:bodyPr>
          <a:lstStyle/>
          <a:p>
            <a:r>
              <a:rPr lang="es-ES" sz="4800" dirty="0">
                <a:solidFill>
                  <a:srgbClr val="FF0000"/>
                </a:solidFill>
              </a:rPr>
              <a:t>V/S</a:t>
            </a:r>
            <a:endParaRPr lang="es-CL" sz="4800" dirty="0">
              <a:solidFill>
                <a:srgbClr val="FF0000"/>
              </a:solidFill>
            </a:endParaRPr>
          </a:p>
        </p:txBody>
      </p:sp>
      <p:pic>
        <p:nvPicPr>
          <p:cNvPr id="1038" name="Picture 14" descr="Qué es Juez? » Su Definición y Significado [2022]">
            <a:extLst>
              <a:ext uri="{FF2B5EF4-FFF2-40B4-BE49-F238E27FC236}">
                <a16:creationId xmlns:a16="http://schemas.microsoft.com/office/drawing/2014/main" id="{AD2D1EC6-C553-6719-37E8-CB5053ECC9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7988" y="3880612"/>
            <a:ext cx="2638425" cy="1733550"/>
          </a:xfrm>
          <a:prstGeom prst="rect">
            <a:avLst/>
          </a:prstGeom>
          <a:noFill/>
          <a:extLst>
            <a:ext uri="{909E8E84-426E-40DD-AFC4-6F175D3DCCD1}">
              <a14:hiddenFill xmlns:a14="http://schemas.microsoft.com/office/drawing/2010/main">
                <a:solidFill>
                  <a:srgbClr val="FFFFFF"/>
                </a:solidFill>
              </a14:hiddenFill>
            </a:ext>
          </a:extLst>
        </p:spPr>
      </p:pic>
      <p:sp>
        <p:nvSpPr>
          <p:cNvPr id="16" name="Elipse 15">
            <a:extLst>
              <a:ext uri="{FF2B5EF4-FFF2-40B4-BE49-F238E27FC236}">
                <a16:creationId xmlns:a16="http://schemas.microsoft.com/office/drawing/2014/main" id="{08F62FA8-9C19-A915-F841-B3E24A9CC494}"/>
              </a:ext>
            </a:extLst>
          </p:cNvPr>
          <p:cNvSpPr/>
          <p:nvPr/>
        </p:nvSpPr>
        <p:spPr>
          <a:xfrm>
            <a:off x="4653280" y="-277396"/>
            <a:ext cx="3535109" cy="17795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L" sz="2000" b="1" dirty="0">
                <a:solidFill>
                  <a:srgbClr val="FFFF00"/>
                </a:solidFill>
              </a:rPr>
              <a:t>ENTENDIMIENTO</a:t>
            </a:r>
          </a:p>
        </p:txBody>
      </p:sp>
    </p:spTree>
    <p:extLst>
      <p:ext uri="{BB962C8B-B14F-4D97-AF65-F5344CB8AC3E}">
        <p14:creationId xmlns:p14="http://schemas.microsoft.com/office/powerpoint/2010/main" val="1333526141"/>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867.tgt.Office_50301375_TF33713516_Win32_OJ112196127" id="{F9082FAB-B260-427D-84E8-28A2C83CAFF9}" vid="{CFEC27F7-7A35-4744-B58C-557A3196B8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{4865A19B-E6FD-486C-98C9-FB731A31AB23}tf33713516_win32</Template>
  <TotalTime>11968</TotalTime>
  <Words>675</Words>
  <Application>Microsoft Office PowerPoint</Application>
  <PresentationFormat>Panorámica</PresentationFormat>
  <Paragraphs>61</Paragraphs>
  <Slides>15</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Arial</vt:lpstr>
      <vt:lpstr>Calibri</vt:lpstr>
      <vt:lpstr>Georgia</vt:lpstr>
      <vt:lpstr>Gill Sans MT</vt:lpstr>
      <vt:lpstr>Source Serif Pro</vt:lpstr>
      <vt:lpstr>Times New Roman</vt:lpstr>
      <vt:lpstr>Walbaum Display</vt:lpstr>
      <vt:lpstr>3DFloatVTI</vt:lpstr>
      <vt:lpstr>CREANDO UN VINCULO “UNO/A + UNO/A=3” </vt:lpstr>
      <vt:lpstr>Presentación de PowerPoint</vt:lpstr>
      <vt:lpstr>Presentación de PowerPoint</vt:lpstr>
      <vt:lpstr>NECESIDAD DE UN “MAPA”, PARA UBICARSE, ORIENTARSE (POLITICO. SOCIAL, ETC.)  Y DIRIGIRSE?, dependiendo de que quieras ver, y cuanto tiempo tengas, en que contexto, etc.</vt:lpstr>
      <vt:lpstr>DEFINICION DE LA Relación   </vt:lpstr>
      <vt:lpstr>LOS DOS QUEREMOS LO MISMO…</vt:lpstr>
      <vt:lpstr>lenguaje</vt:lpstr>
      <vt:lpstr>LENGUAJE</vt:lpstr>
      <vt:lpstr>Presentación de PowerPoint</vt:lpstr>
      <vt:lpstr>Presentación de PowerPoint</vt:lpstr>
      <vt:lpstr>Axiomas de la comunicacion humana. P. Watzlawik</vt:lpstr>
      <vt:lpstr>Presentación de PowerPoint</vt:lpstr>
      <vt:lpstr>1. Escucha activamente, escucha sus necesidades y asegúrate que le estas dando la solución al problema que esta teniendo.  2. Crea entendimiento. Haz contacto visual con el paciente, muéstrate genuinamente interesado en su caso, llámalo por su nombre.  3. Dale mucha importancia a sus dudas e inquietudes. Cuando te cuente sus temores no los vuelvas insignificantes ni los descartes inmediatamente, por el contrario, justamente lo que para ellos es importante es lo que tenemos que solucionar  4. Utiliza una terminología al alcance para que entienda claramente en que va a consistir el trabajo.  5. Nunca le hagas sentir culpable ni avergonzado. Tu trabajo es ayudarlo y no juzgarlo asi que hazle sentir que llego al lugar indicado donde le van a ayudar a solucionar sus problemas.  5. Utiliza pruebas sociales  : y la posibilidad de que evalue constantemente tus servicios.</vt:lpstr>
      <vt:lpstr>7. Demuestra respeto por las opiniones de los clientes, gana su confianza utilizando argumentos idealmente sustentados  8. Asegúrate que el cliente  conoce todos los productos o servicios que ofreces;   9. Asegúrate de causar una muy buena primera impresión, .  10. Muéstrate fácil y accesible. Que sea fácil  comunicarse con tu ofician o contigo, encontrar información en tu web, pedir citas, etc. Todo debe ser lo mas simple posible  11. Si quieres vender Premium, tu debes ser Premium y todo lo que te rodea, equipo, aliados, instalaciones, contexto, también. No puedes pedir lo que no estas ofreciendo  12. Asegúrate de mostrar cual es tu propuesta única de valor, lo que te hace diferente y único.   </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CREANDO UN VINCULO “UNO/A + UNO/A=3”</dc:title>
  <dc:creator>Edmundo Campusano | U.Mayor</dc:creator>
  <cp:lastModifiedBy>Edmundo Javier</cp:lastModifiedBy>
  <cp:revision>6</cp:revision>
  <dcterms:created xsi:type="dcterms:W3CDTF">2022-11-14T14:34:32Z</dcterms:created>
  <dcterms:modified xsi:type="dcterms:W3CDTF">2022-11-24T20:38:01Z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